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8" r:id="rId3"/>
    <p:sldId id="328" r:id="rId4"/>
    <p:sldId id="329" r:id="rId5"/>
    <p:sldId id="330" r:id="rId6"/>
    <p:sldId id="317" r:id="rId7"/>
    <p:sldId id="331" r:id="rId8"/>
    <p:sldId id="332" r:id="rId9"/>
    <p:sldId id="319" r:id="rId10"/>
    <p:sldId id="321" r:id="rId11"/>
    <p:sldId id="322" r:id="rId12"/>
    <p:sldId id="327" r:id="rId13"/>
    <p:sldId id="259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328"/>
            <p14:sldId id="329"/>
            <p14:sldId id="330"/>
            <p14:sldId id="317"/>
            <p14:sldId id="331"/>
            <p14:sldId id="332"/>
            <p14:sldId id="319"/>
            <p14:sldId id="321"/>
            <p14:sldId id="322"/>
            <p14:sldId id="327"/>
          </p14:sldIdLst>
        </p14:section>
        <p14:section name="Sección sin título" id="{76654E60-DE1E-4F30-987B-7FC7871CA9D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6E94"/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AD621-5657-441F-9147-35CFCCABB4CA}" v="274" dt="2025-11-13T02:43:23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O FRANCISCO SEOANES LEON" userId="0eb25a33-0650-4a1e-83a5-617b6d8e1a17" providerId="ADAL" clId="{37CFE8EB-C7A4-4AA1-B42B-DB9EDCBDEC5E}"/>
    <pc:docChg chg="undo custSel addSld delSld modSld modSection">
      <pc:chgData name="JAIRO FRANCISCO SEOANES LEON" userId="0eb25a33-0650-4a1e-83a5-617b6d8e1a17" providerId="ADAL" clId="{37CFE8EB-C7A4-4AA1-B42B-DB9EDCBDEC5E}" dt="2025-11-13T02:46:03.185" v="944" actId="47"/>
      <pc:docMkLst>
        <pc:docMk/>
      </pc:docMkLst>
      <pc:sldChg chg="addSp delSp modSp mod">
        <pc:chgData name="JAIRO FRANCISCO SEOANES LEON" userId="0eb25a33-0650-4a1e-83a5-617b6d8e1a17" providerId="ADAL" clId="{37CFE8EB-C7A4-4AA1-B42B-DB9EDCBDEC5E}" dt="2025-11-12T19:44:52.570" v="28"/>
        <pc:sldMkLst>
          <pc:docMk/>
          <pc:sldMk cId="3084370223" sldId="317"/>
        </pc:sldMkLst>
        <pc:spChg chg="mod">
          <ac:chgData name="JAIRO FRANCISCO SEOANES LEON" userId="0eb25a33-0650-4a1e-83a5-617b6d8e1a17" providerId="ADAL" clId="{37CFE8EB-C7A4-4AA1-B42B-DB9EDCBDEC5E}" dt="2025-11-12T19:44:52.570" v="28"/>
          <ac:spMkLst>
            <pc:docMk/>
            <pc:sldMk cId="3084370223" sldId="317"/>
            <ac:spMk id="2" creationId="{81F46D4C-2423-4331-8827-3091DDA8E4B2}"/>
          </ac:spMkLst>
        </pc:spChg>
        <pc:spChg chg="add del">
          <ac:chgData name="JAIRO FRANCISCO SEOANES LEON" userId="0eb25a33-0650-4a1e-83a5-617b6d8e1a17" providerId="ADAL" clId="{37CFE8EB-C7A4-4AA1-B42B-DB9EDCBDEC5E}" dt="2025-11-12T19:44:52.235" v="27" actId="478"/>
          <ac:spMkLst>
            <pc:docMk/>
            <pc:sldMk cId="3084370223" sldId="317"/>
            <ac:spMk id="3" creationId="{3614DA1C-EBD1-49E8-B5FC-24461DDD3131}"/>
          </ac:spMkLst>
        </pc:spChg>
        <pc:spChg chg="add del">
          <ac:chgData name="JAIRO FRANCISCO SEOANES LEON" userId="0eb25a33-0650-4a1e-83a5-617b6d8e1a17" providerId="ADAL" clId="{37CFE8EB-C7A4-4AA1-B42B-DB9EDCBDEC5E}" dt="2025-11-12T19:44:51.864" v="26" actId="478"/>
          <ac:spMkLst>
            <pc:docMk/>
            <pc:sldMk cId="3084370223" sldId="317"/>
            <ac:spMk id="9" creationId="{7645056D-4F91-4307-BB6B-D231B343B178}"/>
          </ac:spMkLst>
        </pc:spChg>
      </pc:sldChg>
      <pc:sldChg chg="addSp delSp modSp del mod delAnim modAnim">
        <pc:chgData name="JAIRO FRANCISCO SEOANES LEON" userId="0eb25a33-0650-4a1e-83a5-617b6d8e1a17" providerId="ADAL" clId="{37CFE8EB-C7A4-4AA1-B42B-DB9EDCBDEC5E}" dt="2025-11-12T20:40:06.874" v="611" actId="47"/>
        <pc:sldMkLst>
          <pc:docMk/>
          <pc:sldMk cId="2643935854" sldId="318"/>
        </pc:sldMkLst>
        <pc:spChg chg="del">
          <ac:chgData name="JAIRO FRANCISCO SEOANES LEON" userId="0eb25a33-0650-4a1e-83a5-617b6d8e1a17" providerId="ADAL" clId="{37CFE8EB-C7A4-4AA1-B42B-DB9EDCBDEC5E}" dt="2025-11-12T19:59:45.751" v="293" actId="478"/>
          <ac:spMkLst>
            <pc:docMk/>
            <pc:sldMk cId="2643935854" sldId="318"/>
            <ac:spMk id="2" creationId="{81F46D4C-2423-4331-8827-3091DDA8E4B2}"/>
          </ac:spMkLst>
        </pc:spChg>
        <pc:spChg chg="add mod">
          <ac:chgData name="JAIRO FRANCISCO SEOANES LEON" userId="0eb25a33-0650-4a1e-83a5-617b6d8e1a17" providerId="ADAL" clId="{37CFE8EB-C7A4-4AA1-B42B-DB9EDCBDEC5E}" dt="2025-11-12T20:06:49.898" v="348" actId="14100"/>
          <ac:spMkLst>
            <pc:docMk/>
            <pc:sldMk cId="2643935854" sldId="318"/>
            <ac:spMk id="4" creationId="{49F5557C-28DF-591B-0DEF-82984DE59D8D}"/>
          </ac:spMkLst>
        </pc:spChg>
        <pc:spChg chg="add mod">
          <ac:chgData name="JAIRO FRANCISCO SEOANES LEON" userId="0eb25a33-0650-4a1e-83a5-617b6d8e1a17" providerId="ADAL" clId="{37CFE8EB-C7A4-4AA1-B42B-DB9EDCBDEC5E}" dt="2025-11-12T20:05:42.303" v="323" actId="164"/>
          <ac:spMkLst>
            <pc:docMk/>
            <pc:sldMk cId="2643935854" sldId="318"/>
            <ac:spMk id="6" creationId="{D5BF03B7-B913-047B-08AC-8C740832853B}"/>
          </ac:spMkLst>
        </pc:spChg>
        <pc:spChg chg="add mod">
          <ac:chgData name="JAIRO FRANCISCO SEOANES LEON" userId="0eb25a33-0650-4a1e-83a5-617b6d8e1a17" providerId="ADAL" clId="{37CFE8EB-C7A4-4AA1-B42B-DB9EDCBDEC5E}" dt="2025-11-12T20:05:42.303" v="323" actId="164"/>
          <ac:spMkLst>
            <pc:docMk/>
            <pc:sldMk cId="2643935854" sldId="318"/>
            <ac:spMk id="9" creationId="{AE700AAD-B79D-8528-62BD-74BB85E61738}"/>
          </ac:spMkLst>
        </pc:spChg>
        <pc:spChg chg="add mod">
          <ac:chgData name="JAIRO FRANCISCO SEOANES LEON" userId="0eb25a33-0650-4a1e-83a5-617b6d8e1a17" providerId="ADAL" clId="{37CFE8EB-C7A4-4AA1-B42B-DB9EDCBDEC5E}" dt="2025-11-12T20:05:42.303" v="323" actId="164"/>
          <ac:spMkLst>
            <pc:docMk/>
            <pc:sldMk cId="2643935854" sldId="318"/>
            <ac:spMk id="12" creationId="{5CE618D0-32DD-44DD-FDA5-C2A5EAD2890E}"/>
          </ac:spMkLst>
        </pc:spChg>
        <pc:spChg chg="add mod">
          <ac:chgData name="JAIRO FRANCISCO SEOANES LEON" userId="0eb25a33-0650-4a1e-83a5-617b6d8e1a17" providerId="ADAL" clId="{37CFE8EB-C7A4-4AA1-B42B-DB9EDCBDEC5E}" dt="2025-11-12T20:05:42.303" v="323" actId="164"/>
          <ac:spMkLst>
            <pc:docMk/>
            <pc:sldMk cId="2643935854" sldId="318"/>
            <ac:spMk id="16" creationId="{DA1EFE13-46A5-3D56-0CDD-F426700F76D7}"/>
          </ac:spMkLst>
        </pc:spChg>
        <pc:spChg chg="add mod">
          <ac:chgData name="JAIRO FRANCISCO SEOANES LEON" userId="0eb25a33-0650-4a1e-83a5-617b6d8e1a17" providerId="ADAL" clId="{37CFE8EB-C7A4-4AA1-B42B-DB9EDCBDEC5E}" dt="2025-11-12T20:05:42.303" v="323" actId="164"/>
          <ac:spMkLst>
            <pc:docMk/>
            <pc:sldMk cId="2643935854" sldId="318"/>
            <ac:spMk id="18" creationId="{3051D2D5-0AF1-469A-6226-E895FC2F2D56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21" creationId="{62BC1DF8-48E7-4284-D8C8-363258D92F46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22" creationId="{2F4550AF-B244-2368-9427-2563D6931860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24" creationId="{7CB6699C-A3A2-7BF6-0638-835B78169F9D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28" creationId="{A9938789-11AA-3520-E898-A655E5D8D9DC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31" creationId="{D209EDF4-526D-B01C-5210-74B8B7B4A172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33" creationId="{6B5EC2EE-B298-E882-024C-15C49DC6C9B7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35" creationId="{F66373C5-871D-861C-0823-F56996BDC2E2}"/>
          </ac:spMkLst>
        </pc:spChg>
        <pc:spChg chg="add del mod">
          <ac:chgData name="JAIRO FRANCISCO SEOANES LEON" userId="0eb25a33-0650-4a1e-83a5-617b6d8e1a17" providerId="ADAL" clId="{37CFE8EB-C7A4-4AA1-B42B-DB9EDCBDEC5E}" dt="2025-11-12T20:34:25.120" v="539" actId="21"/>
          <ac:spMkLst>
            <pc:docMk/>
            <pc:sldMk cId="2643935854" sldId="318"/>
            <ac:spMk id="40" creationId="{E30FD9EE-9719-D5C3-4E7E-044901D508E9}"/>
          </ac:spMkLst>
        </pc:spChg>
        <pc:grpChg chg="add mod">
          <ac:chgData name="JAIRO FRANCISCO SEOANES LEON" userId="0eb25a33-0650-4a1e-83a5-617b6d8e1a17" providerId="ADAL" clId="{37CFE8EB-C7A4-4AA1-B42B-DB9EDCBDEC5E}" dt="2025-11-12T20:12:15.563" v="428" actId="1076"/>
          <ac:grpSpMkLst>
            <pc:docMk/>
            <pc:sldMk cId="2643935854" sldId="318"/>
            <ac:grpSpMk id="19" creationId="{E2D98EDE-9217-082F-4105-E6BCC190D73D}"/>
          </ac:grpSpMkLst>
        </pc:grpChg>
        <pc:picChg chg="add del mod">
          <ac:chgData name="JAIRO FRANCISCO SEOANES LEON" userId="0eb25a33-0650-4a1e-83a5-617b6d8e1a17" providerId="ADAL" clId="{37CFE8EB-C7A4-4AA1-B42B-DB9EDCBDEC5E}" dt="2025-11-12T20:34:25.120" v="539" actId="21"/>
          <ac:picMkLst>
            <pc:docMk/>
            <pc:sldMk cId="2643935854" sldId="318"/>
            <ac:picMk id="26" creationId="{D001FF07-94A1-AD45-E64A-5ACAD3A233DF}"/>
          </ac:picMkLst>
        </pc:picChg>
        <pc:picChg chg="add mod">
          <ac:chgData name="JAIRO FRANCISCO SEOANES LEON" userId="0eb25a33-0650-4a1e-83a5-617b6d8e1a17" providerId="ADAL" clId="{37CFE8EB-C7A4-4AA1-B42B-DB9EDCBDEC5E}" dt="2025-11-12T20:16:32.579" v="444" actId="1076"/>
          <ac:picMkLst>
            <pc:docMk/>
            <pc:sldMk cId="2643935854" sldId="318"/>
            <ac:picMk id="29" creationId="{9D819FF4-B657-1FC5-4A1B-3781EAAAFC3A}"/>
          </ac:picMkLst>
        </pc:picChg>
        <pc:picChg chg="add mod">
          <ac:chgData name="JAIRO FRANCISCO SEOANES LEON" userId="0eb25a33-0650-4a1e-83a5-617b6d8e1a17" providerId="ADAL" clId="{37CFE8EB-C7A4-4AA1-B42B-DB9EDCBDEC5E}" dt="2025-11-12T20:16:38.519" v="446" actId="1076"/>
          <ac:picMkLst>
            <pc:docMk/>
            <pc:sldMk cId="2643935854" sldId="318"/>
            <ac:picMk id="36" creationId="{5CBD784D-C915-F8E7-1CCC-8F38E022AE5C}"/>
          </ac:picMkLst>
        </pc:picChg>
        <pc:picChg chg="add del mod">
          <ac:chgData name="JAIRO FRANCISCO SEOANES LEON" userId="0eb25a33-0650-4a1e-83a5-617b6d8e1a17" providerId="ADAL" clId="{37CFE8EB-C7A4-4AA1-B42B-DB9EDCBDEC5E}" dt="2025-11-12T20:34:25.120" v="539" actId="21"/>
          <ac:picMkLst>
            <pc:docMk/>
            <pc:sldMk cId="2643935854" sldId="318"/>
            <ac:picMk id="37" creationId="{96076AA2-1D4A-364B-0B58-6015C49DE9DF}"/>
          </ac:picMkLst>
        </pc:picChg>
        <pc:picChg chg="add mod">
          <ac:chgData name="JAIRO FRANCISCO SEOANES LEON" userId="0eb25a33-0650-4a1e-83a5-617b6d8e1a17" providerId="ADAL" clId="{37CFE8EB-C7A4-4AA1-B42B-DB9EDCBDEC5E}" dt="2025-11-12T20:16:47.500" v="450" actId="1076"/>
          <ac:picMkLst>
            <pc:docMk/>
            <pc:sldMk cId="2643935854" sldId="318"/>
            <ac:picMk id="38" creationId="{9A862A72-87C6-CFE8-09D4-456B0A2F9832}"/>
          </ac:picMkLst>
        </pc:picChg>
        <pc:picChg chg="add mod">
          <ac:chgData name="JAIRO FRANCISCO SEOANES LEON" userId="0eb25a33-0650-4a1e-83a5-617b6d8e1a17" providerId="ADAL" clId="{37CFE8EB-C7A4-4AA1-B42B-DB9EDCBDEC5E}" dt="2025-11-12T20:17:13.560" v="455" actId="1076"/>
          <ac:picMkLst>
            <pc:docMk/>
            <pc:sldMk cId="2643935854" sldId="318"/>
            <ac:picMk id="41" creationId="{A985A268-2CDA-6106-FFE5-E11E3B279B1E}"/>
          </ac:picMkLst>
        </pc:picChg>
      </pc:sldChg>
      <pc:sldChg chg="addSp modSp mod modAnim">
        <pc:chgData name="JAIRO FRANCISCO SEOANES LEON" userId="0eb25a33-0650-4a1e-83a5-617b6d8e1a17" providerId="ADAL" clId="{37CFE8EB-C7A4-4AA1-B42B-DB9EDCBDEC5E}" dt="2025-11-12T20:48:30.307" v="666"/>
        <pc:sldMkLst>
          <pc:docMk/>
          <pc:sldMk cId="335790611" sldId="319"/>
        </pc:sldMkLst>
        <pc:spChg chg="add mod">
          <ac:chgData name="JAIRO FRANCISCO SEOANES LEON" userId="0eb25a33-0650-4a1e-83a5-617b6d8e1a17" providerId="ADAL" clId="{37CFE8EB-C7A4-4AA1-B42B-DB9EDCBDEC5E}" dt="2025-11-12T20:43:45.537" v="638" actId="1076"/>
          <ac:spMkLst>
            <pc:docMk/>
            <pc:sldMk cId="335790611" sldId="319"/>
            <ac:spMk id="15" creationId="{E3E33978-A646-9FD4-2AE8-414E0737B7C2}"/>
          </ac:spMkLst>
        </pc:spChg>
        <pc:spChg chg="add mod">
          <ac:chgData name="JAIRO FRANCISCO SEOANES LEON" userId="0eb25a33-0650-4a1e-83a5-617b6d8e1a17" providerId="ADAL" clId="{37CFE8EB-C7A4-4AA1-B42B-DB9EDCBDEC5E}" dt="2025-11-12T20:45:51.738" v="654" actId="207"/>
          <ac:spMkLst>
            <pc:docMk/>
            <pc:sldMk cId="335790611" sldId="319"/>
            <ac:spMk id="17" creationId="{8FF5F523-BC75-FF4E-017F-B0B6BCC29EE5}"/>
          </ac:spMkLst>
        </pc:spChg>
        <pc:spChg chg="add mod">
          <ac:chgData name="JAIRO FRANCISCO SEOANES LEON" userId="0eb25a33-0650-4a1e-83a5-617b6d8e1a17" providerId="ADAL" clId="{37CFE8EB-C7A4-4AA1-B42B-DB9EDCBDEC5E}" dt="2025-11-12T20:47:12.457" v="661" actId="207"/>
          <ac:spMkLst>
            <pc:docMk/>
            <pc:sldMk cId="335790611" sldId="319"/>
            <ac:spMk id="19" creationId="{95E721D9-E910-F367-761B-7B4648AE9851}"/>
          </ac:spMkLst>
        </pc:spChg>
        <pc:graphicFrameChg chg="mod">
          <ac:chgData name="JAIRO FRANCISCO SEOANES LEON" userId="0eb25a33-0650-4a1e-83a5-617b6d8e1a17" providerId="ADAL" clId="{37CFE8EB-C7A4-4AA1-B42B-DB9EDCBDEC5E}" dt="2025-11-12T20:45:08.397" v="639"/>
          <ac:graphicFrameMkLst>
            <pc:docMk/>
            <pc:sldMk cId="335790611" sldId="319"/>
            <ac:graphicFrameMk id="3" creationId="{4A3A5C25-A700-4394-94FD-FC8F2CB8E5DC}"/>
          </ac:graphicFrameMkLst>
        </pc:graphicFrameChg>
      </pc:sldChg>
      <pc:sldChg chg="del">
        <pc:chgData name="JAIRO FRANCISCO SEOANES LEON" userId="0eb25a33-0650-4a1e-83a5-617b6d8e1a17" providerId="ADAL" clId="{37CFE8EB-C7A4-4AA1-B42B-DB9EDCBDEC5E}" dt="2025-11-12T20:40:37.005" v="613" actId="47"/>
        <pc:sldMkLst>
          <pc:docMk/>
          <pc:sldMk cId="1674694210" sldId="320"/>
        </pc:sldMkLst>
      </pc:sldChg>
      <pc:sldChg chg="addSp delSp modSp mod setBg modAnim">
        <pc:chgData name="JAIRO FRANCISCO SEOANES LEON" userId="0eb25a33-0650-4a1e-83a5-617b6d8e1a17" providerId="ADAL" clId="{37CFE8EB-C7A4-4AA1-B42B-DB9EDCBDEC5E}" dt="2025-11-13T02:19:45.424" v="735"/>
        <pc:sldMkLst>
          <pc:docMk/>
          <pc:sldMk cId="2054718204" sldId="321"/>
        </pc:sldMkLst>
        <pc:spChg chg="del">
          <ac:chgData name="JAIRO FRANCISCO SEOANES LEON" userId="0eb25a33-0650-4a1e-83a5-617b6d8e1a17" providerId="ADAL" clId="{37CFE8EB-C7A4-4AA1-B42B-DB9EDCBDEC5E}" dt="2025-11-12T20:51:02.638" v="667" actId="478"/>
          <ac:spMkLst>
            <pc:docMk/>
            <pc:sldMk cId="2054718204" sldId="321"/>
            <ac:spMk id="2" creationId="{240BE421-46A8-4471-B11B-B4CC7D5A81AE}"/>
          </ac:spMkLst>
        </pc:spChg>
        <pc:spChg chg="del">
          <ac:chgData name="JAIRO FRANCISCO SEOANES LEON" userId="0eb25a33-0650-4a1e-83a5-617b6d8e1a17" providerId="ADAL" clId="{37CFE8EB-C7A4-4AA1-B42B-DB9EDCBDEC5E}" dt="2025-11-12T20:51:04.717" v="668" actId="478"/>
          <ac:spMkLst>
            <pc:docMk/>
            <pc:sldMk cId="2054718204" sldId="321"/>
            <ac:spMk id="3" creationId="{34E881A6-AC7D-4B5B-B06E-4CC92E43027B}"/>
          </ac:spMkLst>
        </pc:spChg>
        <pc:spChg chg="add del">
          <ac:chgData name="JAIRO FRANCISCO SEOANES LEON" userId="0eb25a33-0650-4a1e-83a5-617b6d8e1a17" providerId="ADAL" clId="{37CFE8EB-C7A4-4AA1-B42B-DB9EDCBDEC5E}" dt="2025-11-13T02:08:08.143" v="671" actId="22"/>
          <ac:spMkLst>
            <pc:docMk/>
            <pc:sldMk cId="2054718204" sldId="321"/>
            <ac:spMk id="5" creationId="{0425A03B-8074-C5EE-2FED-4EB0A5ACC3B1}"/>
          </ac:spMkLst>
        </pc:spChg>
        <pc:spChg chg="mod ord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7" creationId="{53784206-C25B-42E5-B52E-5A15AED1C967}"/>
          </ac:spMkLst>
        </pc:spChg>
        <pc:spChg chg="add del mod">
          <ac:chgData name="JAIRO FRANCISCO SEOANES LEON" userId="0eb25a33-0650-4a1e-83a5-617b6d8e1a17" providerId="ADAL" clId="{37CFE8EB-C7A4-4AA1-B42B-DB9EDCBDEC5E}" dt="2025-11-13T02:19:22.149" v="733" actId="478"/>
          <ac:spMkLst>
            <pc:docMk/>
            <pc:sldMk cId="2054718204" sldId="321"/>
            <ac:spMk id="8" creationId="{C3200689-A0A6-93AF-1843-6772F37A7F51}"/>
          </ac:spMkLst>
        </pc:spChg>
        <pc:spChg chg="add mod">
          <ac:chgData name="JAIRO FRANCISCO SEOANES LEON" userId="0eb25a33-0650-4a1e-83a5-617b6d8e1a17" providerId="ADAL" clId="{37CFE8EB-C7A4-4AA1-B42B-DB9EDCBDEC5E}" dt="2025-11-13T02:19:05.355" v="729" actId="14100"/>
          <ac:spMkLst>
            <pc:docMk/>
            <pc:sldMk cId="2054718204" sldId="321"/>
            <ac:spMk id="9" creationId="{E97B42E1-DB7C-1DF5-CB21-C9BE59ED641C}"/>
          </ac:spMkLst>
        </pc:spChg>
        <pc:spChg chg="add mod">
          <ac:chgData name="JAIRO FRANCISCO SEOANES LEON" userId="0eb25a33-0650-4a1e-83a5-617b6d8e1a17" providerId="ADAL" clId="{37CFE8EB-C7A4-4AA1-B42B-DB9EDCBDEC5E}" dt="2025-11-13T02:19:13.236" v="732" actId="14100"/>
          <ac:spMkLst>
            <pc:docMk/>
            <pc:sldMk cId="2054718204" sldId="321"/>
            <ac:spMk id="10" creationId="{17233D8C-7C1C-BC97-DFAA-169651BB5C7E}"/>
          </ac:spMkLst>
        </pc:spChg>
        <pc:spChg chg="mod ord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11" creationId="{E2690717-B53E-47C7-B618-505D804D774B}"/>
          </ac:spMkLst>
        </pc:spChg>
        <pc:spChg chg="add del">
          <ac:chgData name="JAIRO FRANCISCO SEOANES LEON" userId="0eb25a33-0650-4a1e-83a5-617b6d8e1a17" providerId="ADAL" clId="{37CFE8EB-C7A4-4AA1-B42B-DB9EDCBDEC5E}" dt="2025-11-13T02:08:22.644" v="676" actId="26606"/>
          <ac:spMkLst>
            <pc:docMk/>
            <pc:sldMk cId="2054718204" sldId="321"/>
            <ac:spMk id="19" creationId="{BCED4D40-4B67-4331-AC48-79B82B4A47D8}"/>
          </ac:spMkLst>
        </pc:spChg>
        <pc:spChg chg="add del">
          <ac:chgData name="JAIRO FRANCISCO SEOANES LEON" userId="0eb25a33-0650-4a1e-83a5-617b6d8e1a17" providerId="ADAL" clId="{37CFE8EB-C7A4-4AA1-B42B-DB9EDCBDEC5E}" dt="2025-11-13T02:08:22.644" v="676" actId="26606"/>
          <ac:spMkLst>
            <pc:docMk/>
            <pc:sldMk cId="2054718204" sldId="321"/>
            <ac:spMk id="21" creationId="{670CEDEF-4F34-412E-84EE-329C1E936AF5}"/>
          </ac:spMkLst>
        </pc:spChg>
        <pc:spChg chg="add del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23" creationId="{D07DD2DE-F619-49DD-B5E7-03A290FF4ED1}"/>
          </ac:spMkLst>
        </pc:spChg>
        <pc:spChg chg="add del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24" creationId="{A8384FB5-9ADC-4DDC-881B-597D56F5B15D}"/>
          </ac:spMkLst>
        </pc:spChg>
        <pc:spChg chg="add del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25" creationId="{85149191-5F60-4A28-AAFF-039F96B0F3EC}"/>
          </ac:spMkLst>
        </pc:spChg>
        <pc:spChg chg="add del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26" creationId="{91E5A9A7-95C6-4F4F-B00E-C82E07FE62EF}"/>
          </ac:spMkLst>
        </pc:spChg>
        <pc:spChg chg="add del">
          <ac:chgData name="JAIRO FRANCISCO SEOANES LEON" userId="0eb25a33-0650-4a1e-83a5-617b6d8e1a17" providerId="ADAL" clId="{37CFE8EB-C7A4-4AA1-B42B-DB9EDCBDEC5E}" dt="2025-11-13T02:08:33.560" v="678" actId="26606"/>
          <ac:spMkLst>
            <pc:docMk/>
            <pc:sldMk cId="2054718204" sldId="321"/>
            <ac:spMk id="27" creationId="{F8260ED5-17F7-4158-B241-D51DD4CF1B7E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3T02:16:55.205" v="721" actId="207"/>
          <ac:graphicFrameMkLst>
            <pc:docMk/>
            <pc:sldMk cId="2054718204" sldId="321"/>
            <ac:graphicFrameMk id="6" creationId="{6936EFD5-CAA9-494D-D8FE-7E3A0E1CF8C6}"/>
          </ac:graphicFrameMkLst>
        </pc:graphicFrameChg>
      </pc:sldChg>
      <pc:sldChg chg="addSp delSp modSp mod modAnim">
        <pc:chgData name="JAIRO FRANCISCO SEOANES LEON" userId="0eb25a33-0650-4a1e-83a5-617b6d8e1a17" providerId="ADAL" clId="{37CFE8EB-C7A4-4AA1-B42B-DB9EDCBDEC5E}" dt="2025-11-13T02:43:23.931" v="942"/>
        <pc:sldMkLst>
          <pc:docMk/>
          <pc:sldMk cId="86304599" sldId="322"/>
        </pc:sldMkLst>
        <pc:spChg chg="del mod">
          <ac:chgData name="JAIRO FRANCISCO SEOANES LEON" userId="0eb25a33-0650-4a1e-83a5-617b6d8e1a17" providerId="ADAL" clId="{37CFE8EB-C7A4-4AA1-B42B-DB9EDCBDEC5E}" dt="2025-11-13T02:32:21.727" v="747" actId="478"/>
          <ac:spMkLst>
            <pc:docMk/>
            <pc:sldMk cId="86304599" sldId="322"/>
            <ac:spMk id="2" creationId="{240BE421-46A8-4471-B11B-B4CC7D5A81AE}"/>
          </ac:spMkLst>
        </pc:spChg>
        <pc:spChg chg="mod">
          <ac:chgData name="JAIRO FRANCISCO SEOANES LEON" userId="0eb25a33-0650-4a1e-83a5-617b6d8e1a17" providerId="ADAL" clId="{37CFE8EB-C7A4-4AA1-B42B-DB9EDCBDEC5E}" dt="2025-11-13T02:34:07.390" v="764" actId="2711"/>
          <ac:spMkLst>
            <pc:docMk/>
            <pc:sldMk cId="86304599" sldId="322"/>
            <ac:spMk id="4" creationId="{F1FB4D90-7B65-4CCB-BE79-1C8ECF7CD891}"/>
          </ac:spMkLst>
        </pc:spChg>
        <pc:spChg chg="add mod">
          <ac:chgData name="JAIRO FRANCISCO SEOANES LEON" userId="0eb25a33-0650-4a1e-83a5-617b6d8e1a17" providerId="ADAL" clId="{37CFE8EB-C7A4-4AA1-B42B-DB9EDCBDEC5E}" dt="2025-11-13T02:42:57.639" v="938" actId="1076"/>
          <ac:spMkLst>
            <pc:docMk/>
            <pc:sldMk cId="86304599" sldId="322"/>
            <ac:spMk id="5" creationId="{45E3F505-B77B-66DD-A370-35E33621C152}"/>
          </ac:spMkLst>
        </pc:spChg>
        <pc:spChg chg="add mod">
          <ac:chgData name="JAIRO FRANCISCO SEOANES LEON" userId="0eb25a33-0650-4a1e-83a5-617b6d8e1a17" providerId="ADAL" clId="{37CFE8EB-C7A4-4AA1-B42B-DB9EDCBDEC5E}" dt="2025-11-13T02:42:47.954" v="935" actId="14100"/>
          <ac:spMkLst>
            <pc:docMk/>
            <pc:sldMk cId="86304599" sldId="322"/>
            <ac:spMk id="6" creationId="{0289CDE0-2484-BEDB-2F61-47B6CD01C65E}"/>
          </ac:spMkLst>
        </pc:spChg>
        <pc:spChg chg="add mod">
          <ac:chgData name="JAIRO FRANCISCO SEOANES LEON" userId="0eb25a33-0650-4a1e-83a5-617b6d8e1a17" providerId="ADAL" clId="{37CFE8EB-C7A4-4AA1-B42B-DB9EDCBDEC5E}" dt="2025-11-13T02:42:34.542" v="932" actId="12"/>
          <ac:spMkLst>
            <pc:docMk/>
            <pc:sldMk cId="86304599" sldId="322"/>
            <ac:spMk id="9" creationId="{EC8F7FED-C82F-0B27-0DC4-5EF349A2E83F}"/>
          </ac:spMkLst>
        </pc:spChg>
        <pc:spChg chg="mod">
          <ac:chgData name="JAIRO FRANCISCO SEOANES LEON" userId="0eb25a33-0650-4a1e-83a5-617b6d8e1a17" providerId="ADAL" clId="{37CFE8EB-C7A4-4AA1-B42B-DB9EDCBDEC5E}" dt="2025-11-13T02:32:14.717" v="746" actId="20577"/>
          <ac:spMkLst>
            <pc:docMk/>
            <pc:sldMk cId="86304599" sldId="322"/>
            <ac:spMk id="11" creationId="{E2690717-B53E-47C7-B618-505D804D774B}"/>
          </ac:spMkLst>
        </pc:spChg>
        <pc:spChg chg="mod">
          <ac:chgData name="JAIRO FRANCISCO SEOANES LEON" userId="0eb25a33-0650-4a1e-83a5-617b6d8e1a17" providerId="ADAL" clId="{37CFE8EB-C7A4-4AA1-B42B-DB9EDCBDEC5E}" dt="2025-11-13T02:38:53.857" v="884" actId="404"/>
          <ac:spMkLst>
            <pc:docMk/>
            <pc:sldMk cId="86304599" sldId="322"/>
            <ac:spMk id="15" creationId="{15C7A141-4386-41B1-91BD-5AC2B988D32F}"/>
          </ac:spMkLst>
        </pc:spChg>
        <pc:spChg chg="mod">
          <ac:chgData name="JAIRO FRANCISCO SEOANES LEON" userId="0eb25a33-0650-4a1e-83a5-617b6d8e1a17" providerId="ADAL" clId="{37CFE8EB-C7A4-4AA1-B42B-DB9EDCBDEC5E}" dt="2025-11-13T02:39:19.727" v="885" actId="207"/>
          <ac:spMkLst>
            <pc:docMk/>
            <pc:sldMk cId="86304599" sldId="322"/>
            <ac:spMk id="16" creationId="{97A70476-DA0B-4068-A953-2D5920E40228}"/>
          </ac:spMkLst>
        </pc:spChg>
      </pc:sldChg>
      <pc:sldChg chg="del">
        <pc:chgData name="JAIRO FRANCISCO SEOANES LEON" userId="0eb25a33-0650-4a1e-83a5-617b6d8e1a17" providerId="ADAL" clId="{37CFE8EB-C7A4-4AA1-B42B-DB9EDCBDEC5E}" dt="2025-11-13T02:46:01.336" v="943" actId="47"/>
        <pc:sldMkLst>
          <pc:docMk/>
          <pc:sldMk cId="679604412" sldId="323"/>
        </pc:sldMkLst>
      </pc:sldChg>
      <pc:sldChg chg="del">
        <pc:chgData name="JAIRO FRANCISCO SEOANES LEON" userId="0eb25a33-0650-4a1e-83a5-617b6d8e1a17" providerId="ADAL" clId="{37CFE8EB-C7A4-4AA1-B42B-DB9EDCBDEC5E}" dt="2025-11-13T02:46:01.336" v="943" actId="47"/>
        <pc:sldMkLst>
          <pc:docMk/>
          <pc:sldMk cId="2484853379" sldId="324"/>
        </pc:sldMkLst>
      </pc:sldChg>
      <pc:sldChg chg="del">
        <pc:chgData name="JAIRO FRANCISCO SEOANES LEON" userId="0eb25a33-0650-4a1e-83a5-617b6d8e1a17" providerId="ADAL" clId="{37CFE8EB-C7A4-4AA1-B42B-DB9EDCBDEC5E}" dt="2025-11-13T02:46:01.336" v="943" actId="47"/>
        <pc:sldMkLst>
          <pc:docMk/>
          <pc:sldMk cId="2617524652" sldId="325"/>
        </pc:sldMkLst>
      </pc:sldChg>
      <pc:sldChg chg="del">
        <pc:chgData name="JAIRO FRANCISCO SEOANES LEON" userId="0eb25a33-0650-4a1e-83a5-617b6d8e1a17" providerId="ADAL" clId="{37CFE8EB-C7A4-4AA1-B42B-DB9EDCBDEC5E}" dt="2025-11-13T02:46:03.185" v="944" actId="47"/>
        <pc:sldMkLst>
          <pc:docMk/>
          <pc:sldMk cId="1641009350" sldId="326"/>
        </pc:sldMkLst>
      </pc:sldChg>
      <pc:sldChg chg="modSp mod">
        <pc:chgData name="JAIRO FRANCISCO SEOANES LEON" userId="0eb25a33-0650-4a1e-83a5-617b6d8e1a17" providerId="ADAL" clId="{37CFE8EB-C7A4-4AA1-B42B-DB9EDCBDEC5E}" dt="2025-11-12T19:38:18.926" v="12" actId="12"/>
        <pc:sldMkLst>
          <pc:docMk/>
          <pc:sldMk cId="2575580850" sldId="330"/>
        </pc:sldMkLst>
        <pc:spChg chg="mod">
          <ac:chgData name="JAIRO FRANCISCO SEOANES LEON" userId="0eb25a33-0650-4a1e-83a5-617b6d8e1a17" providerId="ADAL" clId="{37CFE8EB-C7A4-4AA1-B42B-DB9EDCBDEC5E}" dt="2025-11-12T19:38:18.926" v="12" actId="12"/>
          <ac:spMkLst>
            <pc:docMk/>
            <pc:sldMk cId="2575580850" sldId="330"/>
            <ac:spMk id="5" creationId="{00000000-0000-0000-0000-000000000000}"/>
          </ac:spMkLst>
        </pc:spChg>
      </pc:sldChg>
      <pc:sldChg chg="addSp delSp modSp add mod modAnim">
        <pc:chgData name="JAIRO FRANCISCO SEOANES LEON" userId="0eb25a33-0650-4a1e-83a5-617b6d8e1a17" providerId="ADAL" clId="{37CFE8EB-C7A4-4AA1-B42B-DB9EDCBDEC5E}" dt="2025-11-12T20:40:01.964" v="610"/>
        <pc:sldMkLst>
          <pc:docMk/>
          <pc:sldMk cId="2246808569" sldId="331"/>
        </pc:sldMkLst>
        <pc:spChg chg="del">
          <ac:chgData name="JAIRO FRANCISCO SEOANES LEON" userId="0eb25a33-0650-4a1e-83a5-617b6d8e1a17" providerId="ADAL" clId="{37CFE8EB-C7A4-4AA1-B42B-DB9EDCBDEC5E}" dt="2025-11-12T19:45:04.960" v="30" actId="478"/>
          <ac:spMkLst>
            <pc:docMk/>
            <pc:sldMk cId="2246808569" sldId="331"/>
            <ac:spMk id="2" creationId="{1FB826CF-53D9-1078-328F-9D190B69930A}"/>
          </ac:spMkLst>
        </pc:spChg>
        <pc:spChg chg="del">
          <ac:chgData name="JAIRO FRANCISCO SEOANES LEON" userId="0eb25a33-0650-4a1e-83a5-617b6d8e1a17" providerId="ADAL" clId="{37CFE8EB-C7A4-4AA1-B42B-DB9EDCBDEC5E}" dt="2025-11-12T19:45:06.647" v="31" actId="478"/>
          <ac:spMkLst>
            <pc:docMk/>
            <pc:sldMk cId="2246808569" sldId="331"/>
            <ac:spMk id="3" creationId="{7A0F00CA-65A3-8524-D7D5-3E2852E659E0}"/>
          </ac:spMkLst>
        </pc:spChg>
        <pc:spChg chg="add mod">
          <ac:chgData name="JAIRO FRANCISCO SEOANES LEON" userId="0eb25a33-0650-4a1e-83a5-617b6d8e1a17" providerId="ADAL" clId="{37CFE8EB-C7A4-4AA1-B42B-DB9EDCBDEC5E}" dt="2025-11-12T20:37:20.807" v="593" actId="14100"/>
          <ac:spMkLst>
            <pc:docMk/>
            <pc:sldMk cId="2246808569" sldId="331"/>
            <ac:spMk id="5" creationId="{4DF4DA2F-9964-8A25-194D-365C4587BDB3}"/>
          </ac:spMkLst>
        </pc:spChg>
        <pc:spChg chg="add mod">
          <ac:chgData name="JAIRO FRANCISCO SEOANES LEON" userId="0eb25a33-0650-4a1e-83a5-617b6d8e1a17" providerId="ADAL" clId="{37CFE8EB-C7A4-4AA1-B42B-DB9EDCBDEC5E}" dt="2025-11-12T20:37:12" v="590" actId="14100"/>
          <ac:spMkLst>
            <pc:docMk/>
            <pc:sldMk cId="2246808569" sldId="331"/>
            <ac:spMk id="8" creationId="{B4CFF075-8E01-955E-6187-F67A500BC6A1}"/>
          </ac:spMkLst>
        </pc:spChg>
        <pc:spChg chg="del">
          <ac:chgData name="JAIRO FRANCISCO SEOANES LEON" userId="0eb25a33-0650-4a1e-83a5-617b6d8e1a17" providerId="ADAL" clId="{37CFE8EB-C7A4-4AA1-B42B-DB9EDCBDEC5E}" dt="2025-11-12T19:45:07.935" v="32" actId="478"/>
          <ac:spMkLst>
            <pc:docMk/>
            <pc:sldMk cId="2246808569" sldId="331"/>
            <ac:spMk id="9" creationId="{F531E5D6-6125-3356-C5C8-E07E846F2744}"/>
          </ac:spMkLst>
        </pc:spChg>
        <pc:spChg chg="add mod">
          <ac:chgData name="JAIRO FRANCISCO SEOANES LEON" userId="0eb25a33-0650-4a1e-83a5-617b6d8e1a17" providerId="ADAL" clId="{37CFE8EB-C7A4-4AA1-B42B-DB9EDCBDEC5E}" dt="2025-11-12T20:38:47.688" v="602" actId="164"/>
          <ac:spMkLst>
            <pc:docMk/>
            <pc:sldMk cId="2246808569" sldId="331"/>
            <ac:spMk id="12" creationId="{D1495DA4-01D1-2AA2-8E19-DE3154A7F609}"/>
          </ac:spMkLst>
        </pc:spChg>
        <pc:spChg chg="mod">
          <ac:chgData name="JAIRO FRANCISCO SEOANES LEON" userId="0eb25a33-0650-4a1e-83a5-617b6d8e1a17" providerId="ADAL" clId="{37CFE8EB-C7A4-4AA1-B42B-DB9EDCBDEC5E}" dt="2025-11-12T20:38:30.724" v="599" actId="207"/>
          <ac:spMkLst>
            <pc:docMk/>
            <pc:sldMk cId="2246808569" sldId="331"/>
            <ac:spMk id="16" creationId="{F001C4D4-6C79-1091-3964-55FEEA9CB703}"/>
          </ac:spMkLst>
        </pc:spChg>
        <pc:spChg chg="mod">
          <ac:chgData name="JAIRO FRANCISCO SEOANES LEON" userId="0eb25a33-0650-4a1e-83a5-617b6d8e1a17" providerId="ADAL" clId="{37CFE8EB-C7A4-4AA1-B42B-DB9EDCBDEC5E}" dt="2025-11-12T20:38:30.724" v="599" actId="207"/>
          <ac:spMkLst>
            <pc:docMk/>
            <pc:sldMk cId="2246808569" sldId="331"/>
            <ac:spMk id="17" creationId="{39320F16-9C77-D18D-EF75-5681BD26154C}"/>
          </ac:spMkLst>
        </pc:spChg>
        <pc:spChg chg="mod">
          <ac:chgData name="JAIRO FRANCISCO SEOANES LEON" userId="0eb25a33-0650-4a1e-83a5-617b6d8e1a17" providerId="ADAL" clId="{37CFE8EB-C7A4-4AA1-B42B-DB9EDCBDEC5E}" dt="2025-11-12T20:38:30.724" v="599" actId="207"/>
          <ac:spMkLst>
            <pc:docMk/>
            <pc:sldMk cId="2246808569" sldId="331"/>
            <ac:spMk id="18" creationId="{A89A1ACB-4876-455E-D222-A69E8896B602}"/>
          </ac:spMkLst>
        </pc:spChg>
        <pc:spChg chg="mod">
          <ac:chgData name="JAIRO FRANCISCO SEOANES LEON" userId="0eb25a33-0650-4a1e-83a5-617b6d8e1a17" providerId="ADAL" clId="{37CFE8EB-C7A4-4AA1-B42B-DB9EDCBDEC5E}" dt="2025-11-12T20:38:30.724" v="599" actId="207"/>
          <ac:spMkLst>
            <pc:docMk/>
            <pc:sldMk cId="2246808569" sldId="331"/>
            <ac:spMk id="19" creationId="{0430E09D-85CF-4346-5F59-1B5108CB3A11}"/>
          </ac:spMkLst>
        </pc:spChg>
        <pc:spChg chg="mod">
          <ac:chgData name="JAIRO FRANCISCO SEOANES LEON" userId="0eb25a33-0650-4a1e-83a5-617b6d8e1a17" providerId="ADAL" clId="{37CFE8EB-C7A4-4AA1-B42B-DB9EDCBDEC5E}" dt="2025-11-12T20:38:30.724" v="599" actId="207"/>
          <ac:spMkLst>
            <pc:docMk/>
            <pc:sldMk cId="2246808569" sldId="331"/>
            <ac:spMk id="20" creationId="{E020FC00-56CB-F59E-5E16-9FC95580097E}"/>
          </ac:spMkLst>
        </pc:spChg>
        <pc:spChg chg="add mod">
          <ac:chgData name="JAIRO FRANCISCO SEOANES LEON" userId="0eb25a33-0650-4a1e-83a5-617b6d8e1a17" providerId="ADAL" clId="{37CFE8EB-C7A4-4AA1-B42B-DB9EDCBDEC5E}" dt="2025-11-12T20:39:47.608" v="606" actId="1076"/>
          <ac:spMkLst>
            <pc:docMk/>
            <pc:sldMk cId="2246808569" sldId="331"/>
            <ac:spMk id="23" creationId="{9E6D6880-4207-8F7D-F4A3-63BD4F93B17C}"/>
          </ac:spMkLst>
        </pc:spChg>
        <pc:grpChg chg="add mod">
          <ac:chgData name="JAIRO FRANCISCO SEOANES LEON" userId="0eb25a33-0650-4a1e-83a5-617b6d8e1a17" providerId="ADAL" clId="{37CFE8EB-C7A4-4AA1-B42B-DB9EDCBDEC5E}" dt="2025-11-12T20:38:47.688" v="602" actId="164"/>
          <ac:grpSpMkLst>
            <pc:docMk/>
            <pc:sldMk cId="2246808569" sldId="331"/>
            <ac:grpSpMk id="15" creationId="{33FE2E4E-4ADF-F71F-7019-D91A009F1A4F}"/>
          </ac:grpSpMkLst>
        </pc:grpChg>
        <pc:grpChg chg="add mod">
          <ac:chgData name="JAIRO FRANCISCO SEOANES LEON" userId="0eb25a33-0650-4a1e-83a5-617b6d8e1a17" providerId="ADAL" clId="{37CFE8EB-C7A4-4AA1-B42B-DB9EDCBDEC5E}" dt="2025-11-12T20:38:47.688" v="602" actId="164"/>
          <ac:grpSpMkLst>
            <pc:docMk/>
            <pc:sldMk cId="2246808569" sldId="331"/>
            <ac:grpSpMk id="21" creationId="{5B50B36D-F624-1E6C-27ED-C56C4EC114D0}"/>
          </ac:grpSpMkLst>
        </pc:grpChg>
        <pc:graphicFrameChg chg="add mod modGraphic">
          <ac:chgData name="JAIRO FRANCISCO SEOANES LEON" userId="0eb25a33-0650-4a1e-83a5-617b6d8e1a17" providerId="ADAL" clId="{37CFE8EB-C7A4-4AA1-B42B-DB9EDCBDEC5E}" dt="2025-11-12T20:37:06.029" v="588" actId="1076"/>
          <ac:graphicFrameMkLst>
            <pc:docMk/>
            <pc:sldMk cId="2246808569" sldId="331"/>
            <ac:graphicFrameMk id="10" creationId="{71CABDCF-7D98-4252-E01D-1086EF795C30}"/>
          </ac:graphicFrameMkLst>
        </pc:graphicFrameChg>
      </pc:sldChg>
      <pc:sldChg chg="addSp delSp modSp add mod delAnim modAnim">
        <pc:chgData name="JAIRO FRANCISCO SEOANES LEON" userId="0eb25a33-0650-4a1e-83a5-617b6d8e1a17" providerId="ADAL" clId="{37CFE8EB-C7A4-4AA1-B42B-DB9EDCBDEC5E}" dt="2025-11-12T20:40:19.345" v="612" actId="1076"/>
        <pc:sldMkLst>
          <pc:docMk/>
          <pc:sldMk cId="822799035" sldId="332"/>
        </pc:sldMkLst>
        <pc:spChg chg="add mod">
          <ac:chgData name="JAIRO FRANCISCO SEOANES LEON" userId="0eb25a33-0650-4a1e-83a5-617b6d8e1a17" providerId="ADAL" clId="{37CFE8EB-C7A4-4AA1-B42B-DB9EDCBDEC5E}" dt="2025-11-12T20:35:07.540" v="545" actId="1076"/>
          <ac:spMkLst>
            <pc:docMk/>
            <pc:sldMk cId="822799035" sldId="332"/>
            <ac:spMk id="3" creationId="{17E8F36C-5F65-1BDA-D86E-D67E30D4B2B0}"/>
          </ac:spMkLst>
        </pc:spChg>
        <pc:spChg chg="mod">
          <ac:chgData name="JAIRO FRANCISCO SEOANES LEON" userId="0eb25a33-0650-4a1e-83a5-617b6d8e1a17" providerId="ADAL" clId="{37CFE8EB-C7A4-4AA1-B42B-DB9EDCBDEC5E}" dt="2025-11-12T20:40:19.345" v="612" actId="1076"/>
          <ac:spMkLst>
            <pc:docMk/>
            <pc:sldMk cId="822799035" sldId="332"/>
            <ac:spMk id="4" creationId="{B6C0D612-D20C-9AE9-261B-901132166F2B}"/>
          </ac:spMkLst>
        </pc:spChg>
        <pc:spChg chg="mod">
          <ac:chgData name="JAIRO FRANCISCO SEOANES LEON" userId="0eb25a33-0650-4a1e-83a5-617b6d8e1a17" providerId="ADAL" clId="{37CFE8EB-C7A4-4AA1-B42B-DB9EDCBDEC5E}" dt="2025-11-12T20:31:14.890" v="525"/>
          <ac:spMkLst>
            <pc:docMk/>
            <pc:sldMk cId="822799035" sldId="332"/>
            <ac:spMk id="6" creationId="{870A4021-C5D3-B015-2E56-7AB2DA1E2110}"/>
          </ac:spMkLst>
        </pc:spChg>
        <pc:spChg chg="add del mod">
          <ac:chgData name="JAIRO FRANCISCO SEOANES LEON" userId="0eb25a33-0650-4a1e-83a5-617b6d8e1a17" providerId="ADAL" clId="{37CFE8EB-C7A4-4AA1-B42B-DB9EDCBDEC5E}" dt="2025-11-12T20:33:50.738" v="537" actId="478"/>
          <ac:spMkLst>
            <pc:docMk/>
            <pc:sldMk cId="822799035" sldId="332"/>
            <ac:spMk id="8" creationId="{D80B763B-73CE-821E-FEBA-9A849E61C93E}"/>
          </ac:spMkLst>
        </pc:spChg>
        <pc:spChg chg="mod">
          <ac:chgData name="JAIRO FRANCISCO SEOANES LEON" userId="0eb25a33-0650-4a1e-83a5-617b6d8e1a17" providerId="ADAL" clId="{37CFE8EB-C7A4-4AA1-B42B-DB9EDCBDEC5E}" dt="2025-11-12T20:31:33.736" v="526"/>
          <ac:spMkLst>
            <pc:docMk/>
            <pc:sldMk cId="822799035" sldId="332"/>
            <ac:spMk id="9" creationId="{41E8DF27-3DB4-F30E-5C5E-CCEEB76450F4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10" creationId="{62BC1DF8-48E7-4284-D8C8-363258D92F46}"/>
          </ac:spMkLst>
        </pc:spChg>
        <pc:spChg chg="mod">
          <ac:chgData name="JAIRO FRANCISCO SEOANES LEON" userId="0eb25a33-0650-4a1e-83a5-617b6d8e1a17" providerId="ADAL" clId="{37CFE8EB-C7A4-4AA1-B42B-DB9EDCBDEC5E}" dt="2025-11-12T20:35:38.628" v="573" actId="20577"/>
          <ac:spMkLst>
            <pc:docMk/>
            <pc:sldMk cId="822799035" sldId="332"/>
            <ac:spMk id="11" creationId="{72B5E619-A4A3-010A-621C-A88964A7EA5F}"/>
          </ac:spMkLst>
        </pc:spChg>
        <pc:spChg chg="mod">
          <ac:chgData name="JAIRO FRANCISCO SEOANES LEON" userId="0eb25a33-0650-4a1e-83a5-617b6d8e1a17" providerId="ADAL" clId="{37CFE8EB-C7A4-4AA1-B42B-DB9EDCBDEC5E}" dt="2025-11-12T20:31:48.731" v="527"/>
          <ac:spMkLst>
            <pc:docMk/>
            <pc:sldMk cId="822799035" sldId="332"/>
            <ac:spMk id="12" creationId="{1949AB31-8AA7-5E2D-5F4F-F64C1E26E2CB}"/>
          </ac:spMkLst>
        </pc:spChg>
        <pc:spChg chg="add mod">
          <ac:chgData name="JAIRO FRANCISCO SEOANES LEON" userId="0eb25a33-0650-4a1e-83a5-617b6d8e1a17" providerId="ADAL" clId="{37CFE8EB-C7A4-4AA1-B42B-DB9EDCBDEC5E}" dt="2025-11-12T20:34:54.108" v="544" actId="14100"/>
          <ac:spMkLst>
            <pc:docMk/>
            <pc:sldMk cId="822799035" sldId="332"/>
            <ac:spMk id="15" creationId="{2F4550AF-B244-2368-9427-2563D6931860}"/>
          </ac:spMkLst>
        </pc:spChg>
        <pc:spChg chg="mod">
          <ac:chgData name="JAIRO FRANCISCO SEOANES LEON" userId="0eb25a33-0650-4a1e-83a5-617b6d8e1a17" providerId="ADAL" clId="{37CFE8EB-C7A4-4AA1-B42B-DB9EDCBDEC5E}" dt="2025-11-12T20:32:20.760" v="528"/>
          <ac:spMkLst>
            <pc:docMk/>
            <pc:sldMk cId="822799035" sldId="332"/>
            <ac:spMk id="16" creationId="{04FB132A-B905-6930-159E-A621C2639224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17" creationId="{7CB6699C-A3A2-7BF6-0638-835B78169F9D}"/>
          </ac:spMkLst>
        </pc:spChg>
        <pc:spChg chg="mod">
          <ac:chgData name="JAIRO FRANCISCO SEOANES LEON" userId="0eb25a33-0650-4a1e-83a5-617b6d8e1a17" providerId="ADAL" clId="{37CFE8EB-C7A4-4AA1-B42B-DB9EDCBDEC5E}" dt="2025-11-12T20:33:34.150" v="532"/>
          <ac:spMkLst>
            <pc:docMk/>
            <pc:sldMk cId="822799035" sldId="332"/>
            <ac:spMk id="18" creationId="{DCE60E03-0A55-CAB8-2947-E348C3B3CBE4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21" creationId="{DA6B734F-3BDE-0E11-F580-9F53CC4B0CAA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22" creationId="{F02AF0D7-DCD1-13A0-4E29-3592523EACE6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23" creationId="{A9938789-11AA-3520-E898-A655E5D8D9DC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24" creationId="{879F6DD3-D521-3498-7365-FB281908F6CB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27" creationId="{D209EDF4-526D-B01C-5210-74B8B7B4A172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28" creationId="{9C5426E1-4AE5-7F11-63A8-566B04FC5206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30" creationId="{6B5EC2EE-B298-E882-024C-15C49DC6C9B7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31" creationId="{220F4E2C-05E4-91DE-3DA6-63955A2AD4CE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32" creationId="{F66373C5-871D-861C-0823-F56996BDC2E2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33" creationId="{6E0CD8A4-3192-FB3F-599F-AC6A730A422D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35" creationId="{A21302F1-2285-4518-D7E7-6D9F56628103}"/>
          </ac:spMkLst>
        </pc:spChg>
        <pc:spChg chg="del">
          <ac:chgData name="JAIRO FRANCISCO SEOANES LEON" userId="0eb25a33-0650-4a1e-83a5-617b6d8e1a17" providerId="ADAL" clId="{37CFE8EB-C7A4-4AA1-B42B-DB9EDCBDEC5E}" dt="2025-11-12T20:29:41.840" v="471" actId="478"/>
          <ac:spMkLst>
            <pc:docMk/>
            <pc:sldMk cId="822799035" sldId="332"/>
            <ac:spMk id="40" creationId="{FBAB9D66-AE1C-9E6B-30DD-AFE45BBB202A}"/>
          </ac:spMkLst>
        </pc:spChg>
        <pc:spChg chg="add mod">
          <ac:chgData name="JAIRO FRANCISCO SEOANES LEON" userId="0eb25a33-0650-4a1e-83a5-617b6d8e1a17" providerId="ADAL" clId="{37CFE8EB-C7A4-4AA1-B42B-DB9EDCBDEC5E}" dt="2025-11-12T20:34:44.890" v="542" actId="1076"/>
          <ac:spMkLst>
            <pc:docMk/>
            <pc:sldMk cId="822799035" sldId="332"/>
            <ac:spMk id="43" creationId="{E30FD9EE-9719-D5C3-4E7E-044901D508E9}"/>
          </ac:spMkLst>
        </pc:spChg>
        <pc:grpChg chg="mod">
          <ac:chgData name="JAIRO FRANCISCO SEOANES LEON" userId="0eb25a33-0650-4a1e-83a5-617b6d8e1a17" providerId="ADAL" clId="{37CFE8EB-C7A4-4AA1-B42B-DB9EDCBDEC5E}" dt="2025-11-12T20:35:07.540" v="545" actId="1076"/>
          <ac:grpSpMkLst>
            <pc:docMk/>
            <pc:sldMk cId="822799035" sldId="332"/>
            <ac:grpSpMk id="19" creationId="{AAD31B08-2C25-9372-E748-3983B8CB752A}"/>
          </ac:grpSpMkLst>
        </pc:grpChg>
        <pc:picChg chg="del">
          <ac:chgData name="JAIRO FRANCISCO SEOANES LEON" userId="0eb25a33-0650-4a1e-83a5-617b6d8e1a17" providerId="ADAL" clId="{37CFE8EB-C7A4-4AA1-B42B-DB9EDCBDEC5E}" dt="2025-11-12T20:29:41.840" v="471" actId="478"/>
          <ac:picMkLst>
            <pc:docMk/>
            <pc:sldMk cId="822799035" sldId="332"/>
            <ac:picMk id="29" creationId="{BAE2E53B-F016-3445-0ACC-8194C82AFCEE}"/>
          </ac:picMkLst>
        </pc:picChg>
        <pc:picChg chg="del">
          <ac:chgData name="JAIRO FRANCISCO SEOANES LEON" userId="0eb25a33-0650-4a1e-83a5-617b6d8e1a17" providerId="ADAL" clId="{37CFE8EB-C7A4-4AA1-B42B-DB9EDCBDEC5E}" dt="2025-11-12T20:29:41.840" v="471" actId="478"/>
          <ac:picMkLst>
            <pc:docMk/>
            <pc:sldMk cId="822799035" sldId="332"/>
            <ac:picMk id="36" creationId="{26859928-95D5-7451-17F6-2A1E7B52B3F0}"/>
          </ac:picMkLst>
        </pc:picChg>
        <pc:picChg chg="add mod">
          <ac:chgData name="JAIRO FRANCISCO SEOANES LEON" userId="0eb25a33-0650-4a1e-83a5-617b6d8e1a17" providerId="ADAL" clId="{37CFE8EB-C7A4-4AA1-B42B-DB9EDCBDEC5E}" dt="2025-11-12T20:34:44.890" v="542" actId="1076"/>
          <ac:picMkLst>
            <pc:docMk/>
            <pc:sldMk cId="822799035" sldId="332"/>
            <ac:picMk id="39" creationId="{96076AA2-1D4A-364B-0B58-6015C49DE9DF}"/>
          </ac:picMkLst>
        </pc:picChg>
        <pc:picChg chg="add mod">
          <ac:chgData name="JAIRO FRANCISCO SEOANES LEON" userId="0eb25a33-0650-4a1e-83a5-617b6d8e1a17" providerId="ADAL" clId="{37CFE8EB-C7A4-4AA1-B42B-DB9EDCBDEC5E}" dt="2025-11-12T20:34:44.890" v="542" actId="1076"/>
          <ac:picMkLst>
            <pc:docMk/>
            <pc:sldMk cId="822799035" sldId="332"/>
            <ac:picMk id="44" creationId="{A985A268-2CDA-6106-FFE5-E11E3B279B1E}"/>
          </ac:picMkLst>
        </pc:picChg>
      </pc:sldChg>
      <pc:sldChg chg="modSp add del mod">
        <pc:chgData name="JAIRO FRANCISCO SEOANES LEON" userId="0eb25a33-0650-4a1e-83a5-617b6d8e1a17" providerId="ADAL" clId="{37CFE8EB-C7A4-4AA1-B42B-DB9EDCBDEC5E}" dt="2025-11-12T20:25:48.024" v="469" actId="47"/>
        <pc:sldMkLst>
          <pc:docMk/>
          <pc:sldMk cId="2232812300" sldId="332"/>
        </pc:sldMkLst>
        <pc:spChg chg="mod">
          <ac:chgData name="JAIRO FRANCISCO SEOANES LEON" userId="0eb25a33-0650-4a1e-83a5-617b6d8e1a17" providerId="ADAL" clId="{37CFE8EB-C7A4-4AA1-B42B-DB9EDCBDEC5E}" dt="2025-11-12T20:25:31.792" v="468" actId="20577"/>
          <ac:spMkLst>
            <pc:docMk/>
            <pc:sldMk cId="2232812300" sldId="332"/>
            <ac:spMk id="11" creationId="{B31A7938-6327-5082-DB4B-790AD40362A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Antipatrones y </a:t>
          </a:r>
          <a:r>
            <a:rPr lang="es-CO" sz="2000" b="1" dirty="0" err="1">
              <a:effectLst/>
              <a:latin typeface="+mn-lt"/>
            </a:rPr>
            <a:t>refactorizacion</a:t>
          </a:r>
          <a:endParaRPr lang="es-CO" sz="2000" b="1" dirty="0">
            <a:effectLst/>
            <a:latin typeface="+mn-lt"/>
          </a:endParaRP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Antipátrones y refactorización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617744-EEB4-4048-A433-F08F352EC456}" type="doc">
      <dgm:prSet loTypeId="urn:microsoft.com/office/officeart/2009/3/layout/Pi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47CAD3E-87E1-49C0-9BC2-CB567086F8C6}">
      <dgm:prSet phldrT="[Texto]"/>
      <dgm:spPr/>
      <dgm:t>
        <a:bodyPr/>
        <a:lstStyle/>
        <a:p>
          <a:r>
            <a:rPr lang="es-MX" dirty="0"/>
            <a:t>Patrones construir edificios</a:t>
          </a:r>
          <a:endParaRPr lang="es-CO" dirty="0"/>
        </a:p>
      </dgm:t>
    </dgm:pt>
    <dgm:pt modelId="{1A8B1151-8790-4E50-A6B0-1E9FB68B48E8}" type="parTrans" cxnId="{7AD1F859-B442-488B-B795-5B681E2CB4E8}">
      <dgm:prSet/>
      <dgm:spPr/>
      <dgm:t>
        <a:bodyPr/>
        <a:lstStyle/>
        <a:p>
          <a:endParaRPr lang="es-CO"/>
        </a:p>
      </dgm:t>
    </dgm:pt>
    <dgm:pt modelId="{15DB48CD-32F5-4095-8CDF-E4EDA5DFCCF5}" type="sibTrans" cxnId="{7AD1F859-B442-488B-B795-5B681E2CB4E8}">
      <dgm:prSet/>
      <dgm:spPr/>
      <dgm:t>
        <a:bodyPr/>
        <a:lstStyle/>
        <a:p>
          <a:endParaRPr lang="es-CO"/>
        </a:p>
      </dgm:t>
    </dgm:pt>
    <dgm:pt modelId="{B2B6B81E-ACEF-4A2C-A869-306AA24E1050}">
      <dgm:prSet phldrT="[Texto]"/>
      <dgm:spPr/>
      <dgm:t>
        <a:bodyPr/>
        <a:lstStyle/>
        <a:p>
          <a:r>
            <a:rPr lang="es-MX" dirty="0"/>
            <a:t>Timeles </a:t>
          </a:r>
          <a:r>
            <a:rPr lang="es-MX" dirty="0" err="1"/>
            <a:t>Way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Building</a:t>
          </a:r>
          <a:endParaRPr lang="es-CO" dirty="0"/>
        </a:p>
      </dgm:t>
    </dgm:pt>
    <dgm:pt modelId="{09923612-C112-4F38-A02A-6017B99327D3}" type="parTrans" cxnId="{3BF48EBA-B266-48D0-88E1-362B8C8831D1}">
      <dgm:prSet/>
      <dgm:spPr/>
      <dgm:t>
        <a:bodyPr/>
        <a:lstStyle/>
        <a:p>
          <a:endParaRPr lang="es-CO"/>
        </a:p>
      </dgm:t>
    </dgm:pt>
    <dgm:pt modelId="{8AB8F8C0-33B0-45F0-9F1A-26E511F09C66}" type="sibTrans" cxnId="{3BF48EBA-B266-48D0-88E1-362B8C8831D1}">
      <dgm:prSet/>
      <dgm:spPr/>
      <dgm:t>
        <a:bodyPr/>
        <a:lstStyle/>
        <a:p>
          <a:endParaRPr lang="es-CO"/>
        </a:p>
      </dgm:t>
    </dgm:pt>
    <dgm:pt modelId="{1F96BCAA-2C65-4B6D-A082-8BC5AD8D4589}">
      <dgm:prSet phldrT="[Texto]"/>
      <dgm:spPr/>
      <dgm:t>
        <a:bodyPr/>
        <a:lstStyle/>
        <a:p>
          <a:r>
            <a:rPr lang="es-MX" dirty="0"/>
            <a:t>Patrones arquitectónicos</a:t>
          </a:r>
          <a:endParaRPr lang="es-CO" dirty="0"/>
        </a:p>
      </dgm:t>
    </dgm:pt>
    <dgm:pt modelId="{285C9181-F015-4D82-B2AC-7261E527BCC0}" type="parTrans" cxnId="{E514092F-6046-469F-88BD-D79A03CECE2E}">
      <dgm:prSet/>
      <dgm:spPr/>
      <dgm:t>
        <a:bodyPr/>
        <a:lstStyle/>
        <a:p>
          <a:endParaRPr lang="es-CO"/>
        </a:p>
      </dgm:t>
    </dgm:pt>
    <dgm:pt modelId="{19A272EF-4404-4613-A0CC-6C02EB5FC302}" type="sibTrans" cxnId="{E514092F-6046-469F-88BD-D79A03CECE2E}">
      <dgm:prSet/>
      <dgm:spPr/>
      <dgm:t>
        <a:bodyPr/>
        <a:lstStyle/>
        <a:p>
          <a:endParaRPr lang="es-CO"/>
        </a:p>
      </dgm:t>
    </dgm:pt>
    <dgm:pt modelId="{AF4E7E34-9EB3-47BB-98BF-E588E720DE91}">
      <dgm:prSet phldrT="[Texto]"/>
      <dgm:spPr/>
      <dgm:t>
        <a:bodyPr/>
        <a:lstStyle/>
        <a:p>
          <a:r>
            <a:rPr lang="es-MX" dirty="0"/>
            <a:t>A </a:t>
          </a:r>
          <a:r>
            <a:rPr lang="es-MX" dirty="0" err="1"/>
            <a:t>Pattern</a:t>
          </a:r>
          <a:r>
            <a:rPr lang="es-MX" dirty="0"/>
            <a:t> </a:t>
          </a:r>
          <a:r>
            <a:rPr lang="es-MX" dirty="0" err="1"/>
            <a:t>Languaje</a:t>
          </a:r>
          <a:endParaRPr lang="es-CO" dirty="0"/>
        </a:p>
      </dgm:t>
    </dgm:pt>
    <dgm:pt modelId="{C6EFD345-FEBA-42DF-B218-8A249E3EEE9A}" type="parTrans" cxnId="{323AE0CF-8425-4AE1-9025-011BFCB16716}">
      <dgm:prSet/>
      <dgm:spPr/>
      <dgm:t>
        <a:bodyPr/>
        <a:lstStyle/>
        <a:p>
          <a:endParaRPr lang="es-CO"/>
        </a:p>
      </dgm:t>
    </dgm:pt>
    <dgm:pt modelId="{BEE19B1E-5367-4FC3-AA01-9B3F18462F38}" type="sibTrans" cxnId="{323AE0CF-8425-4AE1-9025-011BFCB16716}">
      <dgm:prSet/>
      <dgm:spPr/>
      <dgm:t>
        <a:bodyPr/>
        <a:lstStyle/>
        <a:p>
          <a:endParaRPr lang="es-CO"/>
        </a:p>
      </dgm:t>
    </dgm:pt>
    <dgm:pt modelId="{F9A9F4DD-F65B-4343-9309-EC601F227A19}">
      <dgm:prSet phldrT="[Texto]"/>
      <dgm:spPr/>
      <dgm:t>
        <a:bodyPr/>
        <a:lstStyle/>
        <a:p>
          <a:r>
            <a:rPr lang="es-MX" dirty="0"/>
            <a:t>Cristopher Alexander y otros</a:t>
          </a:r>
          <a:endParaRPr lang="es-CO" dirty="0"/>
        </a:p>
      </dgm:t>
    </dgm:pt>
    <dgm:pt modelId="{2965006B-0CC0-4A1C-A65B-38A082B4AA05}" type="parTrans" cxnId="{6C3A9ABB-FC58-4D34-86FC-A38A5F582FFC}">
      <dgm:prSet/>
      <dgm:spPr/>
      <dgm:t>
        <a:bodyPr/>
        <a:lstStyle/>
        <a:p>
          <a:endParaRPr lang="es-CO"/>
        </a:p>
      </dgm:t>
    </dgm:pt>
    <dgm:pt modelId="{C056E3D2-C033-460B-9714-E0CF8073163E}" type="sibTrans" cxnId="{6C3A9ABB-FC58-4D34-86FC-A38A5F582FFC}">
      <dgm:prSet/>
      <dgm:spPr/>
      <dgm:t>
        <a:bodyPr/>
        <a:lstStyle/>
        <a:p>
          <a:endParaRPr lang="es-CO"/>
        </a:p>
      </dgm:t>
    </dgm:pt>
    <dgm:pt modelId="{28F82AB6-D318-4958-93F3-7937479E64DE}">
      <dgm:prSet phldrT="[Texto]"/>
      <dgm:spPr/>
      <dgm:t>
        <a:bodyPr/>
        <a:lstStyle/>
        <a:p>
          <a:r>
            <a:rPr lang="es-MX" dirty="0"/>
            <a:t>Cristopher Alexander (1979)</a:t>
          </a:r>
          <a:endParaRPr lang="es-CO" dirty="0"/>
        </a:p>
      </dgm:t>
    </dgm:pt>
    <dgm:pt modelId="{2DBCB2A3-53D7-4D54-9445-3B3C51811F63}" type="parTrans" cxnId="{776274C6-0C89-454F-B314-FB177570FCD9}">
      <dgm:prSet/>
      <dgm:spPr/>
      <dgm:t>
        <a:bodyPr/>
        <a:lstStyle/>
        <a:p>
          <a:endParaRPr lang="es-CO"/>
        </a:p>
      </dgm:t>
    </dgm:pt>
    <dgm:pt modelId="{0C5197E8-3976-4F83-B648-B619399BEB53}" type="sibTrans" cxnId="{776274C6-0C89-454F-B314-FB177570FCD9}">
      <dgm:prSet/>
      <dgm:spPr/>
      <dgm:t>
        <a:bodyPr/>
        <a:lstStyle/>
        <a:p>
          <a:endParaRPr lang="es-CO"/>
        </a:p>
      </dgm:t>
    </dgm:pt>
    <dgm:pt modelId="{BE97CB9E-6C14-4F50-9A18-C08F07ECD332}">
      <dgm:prSet phldrT="[Texto]"/>
      <dgm:spPr/>
      <dgm:t>
        <a:bodyPr/>
        <a:lstStyle/>
        <a:p>
          <a:r>
            <a:rPr lang="es-MX" dirty="0"/>
            <a:t>Buena arquitectura de POO</a:t>
          </a:r>
          <a:endParaRPr lang="es-CO" dirty="0"/>
        </a:p>
      </dgm:t>
    </dgm:pt>
    <dgm:pt modelId="{3EE8DCB5-20DB-4A72-8DCF-4228208CEFCC}" type="parTrans" cxnId="{5BA10C5D-A966-4E94-80AA-47963875AF5C}">
      <dgm:prSet/>
      <dgm:spPr/>
      <dgm:t>
        <a:bodyPr/>
        <a:lstStyle/>
        <a:p>
          <a:endParaRPr lang="es-CO"/>
        </a:p>
      </dgm:t>
    </dgm:pt>
    <dgm:pt modelId="{41F59015-52FE-4B7C-AF8C-8A9D2ABCDAD7}" type="sibTrans" cxnId="{5BA10C5D-A966-4E94-80AA-47963875AF5C}">
      <dgm:prSet/>
      <dgm:spPr/>
      <dgm:t>
        <a:bodyPr/>
        <a:lstStyle/>
        <a:p>
          <a:endParaRPr lang="es-CO"/>
        </a:p>
      </dgm:t>
    </dgm:pt>
    <dgm:pt modelId="{20B4E08A-EB9D-48BE-ACE9-40C07A096B89}">
      <dgm:prSet phldrT="[Texto]"/>
      <dgm:spPr/>
      <dgm:t>
        <a:bodyPr/>
        <a:lstStyle/>
        <a:p>
          <a:r>
            <a:rPr lang="es-MX" dirty="0"/>
            <a:t>Ward Cunningham Y Kent Beck (1987)</a:t>
          </a:r>
          <a:endParaRPr lang="es-CO" dirty="0"/>
        </a:p>
      </dgm:t>
    </dgm:pt>
    <dgm:pt modelId="{3A71A1B3-B897-40C3-8C19-279E9717E561}" type="parTrans" cxnId="{823E09B9-FB31-43FF-B781-5526F9F68CC6}">
      <dgm:prSet/>
      <dgm:spPr/>
      <dgm:t>
        <a:bodyPr/>
        <a:lstStyle/>
        <a:p>
          <a:endParaRPr lang="es-CO"/>
        </a:p>
      </dgm:t>
    </dgm:pt>
    <dgm:pt modelId="{6E573933-7CDB-4F34-ABC5-324D57A14A60}" type="sibTrans" cxnId="{823E09B9-FB31-43FF-B781-5526F9F68CC6}">
      <dgm:prSet/>
      <dgm:spPr/>
      <dgm:t>
        <a:bodyPr/>
        <a:lstStyle/>
        <a:p>
          <a:endParaRPr lang="es-CO"/>
        </a:p>
      </dgm:t>
    </dgm:pt>
    <dgm:pt modelId="{7CDB4F1D-D374-4D1B-84B8-B4BFB90ABBBF}">
      <dgm:prSet phldrT="[Texto]"/>
      <dgm:spPr/>
      <dgm:t>
        <a:bodyPr/>
        <a:lstStyle/>
        <a:p>
          <a:r>
            <a:rPr lang="es-MX" dirty="0"/>
            <a:t>5 patrones hombre-maquina</a:t>
          </a:r>
          <a:endParaRPr lang="es-CO" dirty="0"/>
        </a:p>
      </dgm:t>
    </dgm:pt>
    <dgm:pt modelId="{21778622-80CB-4D1D-B0DD-25B3A8B95C46}" type="parTrans" cxnId="{BF57ECBF-E189-4FBA-9430-7482C4D38F36}">
      <dgm:prSet/>
      <dgm:spPr/>
      <dgm:t>
        <a:bodyPr/>
        <a:lstStyle/>
        <a:p>
          <a:endParaRPr lang="es-CO"/>
        </a:p>
      </dgm:t>
    </dgm:pt>
    <dgm:pt modelId="{C8C40219-9796-447F-8DC1-241DFE3CDDB0}" type="sibTrans" cxnId="{BF57ECBF-E189-4FBA-9430-7482C4D38F36}">
      <dgm:prSet/>
      <dgm:spPr/>
      <dgm:t>
        <a:bodyPr/>
        <a:lstStyle/>
        <a:p>
          <a:endParaRPr lang="es-CO"/>
        </a:p>
      </dgm:t>
    </dgm:pt>
    <dgm:pt modelId="{88699857-35BE-4A08-8A72-B42BE56F1536}">
      <dgm:prSet phldrT="[Texto]"/>
      <dgm:spPr/>
      <dgm:t>
        <a:bodyPr/>
        <a:lstStyle/>
        <a:p>
          <a:r>
            <a:rPr lang="es-MX" dirty="0" err="1"/>
            <a:t>Design</a:t>
          </a:r>
          <a:r>
            <a:rPr lang="es-MX" dirty="0"/>
            <a:t> </a:t>
          </a:r>
          <a:r>
            <a:rPr lang="es-MX" dirty="0" err="1"/>
            <a:t>Patterns</a:t>
          </a:r>
          <a:endParaRPr lang="es-CO" dirty="0"/>
        </a:p>
      </dgm:t>
    </dgm:pt>
    <dgm:pt modelId="{73210787-5D52-4A8B-BE8A-64368A2767AE}" type="parTrans" cxnId="{6BDAF09F-7CC0-46A3-AF95-27EFCE8DA455}">
      <dgm:prSet/>
      <dgm:spPr/>
      <dgm:t>
        <a:bodyPr/>
        <a:lstStyle/>
        <a:p>
          <a:endParaRPr lang="es-CO"/>
        </a:p>
      </dgm:t>
    </dgm:pt>
    <dgm:pt modelId="{70837853-DFD4-4CD2-8EC3-0D3F153674C1}" type="sibTrans" cxnId="{6BDAF09F-7CC0-46A3-AF95-27EFCE8DA455}">
      <dgm:prSet/>
      <dgm:spPr/>
      <dgm:t>
        <a:bodyPr/>
        <a:lstStyle/>
        <a:p>
          <a:endParaRPr lang="es-CO"/>
        </a:p>
      </dgm:t>
    </dgm:pt>
    <dgm:pt modelId="{92BDF880-F516-4B81-BB9B-632FBEA49F23}">
      <dgm:prSet phldrT="[Texto]"/>
      <dgm:spPr/>
      <dgm:t>
        <a:bodyPr/>
        <a:lstStyle/>
        <a:p>
          <a:r>
            <a:rPr lang="es-MX" dirty="0" err="1"/>
            <a:t>Gang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Four</a:t>
          </a:r>
          <a:r>
            <a:rPr lang="es-MX" dirty="0"/>
            <a:t> (1990)</a:t>
          </a:r>
          <a:endParaRPr lang="es-CO" dirty="0"/>
        </a:p>
      </dgm:t>
    </dgm:pt>
    <dgm:pt modelId="{64925A6B-815C-43DB-B017-21798AADC262}" type="parTrans" cxnId="{25077A90-68DD-427E-9C20-0551040309D6}">
      <dgm:prSet/>
      <dgm:spPr/>
      <dgm:t>
        <a:bodyPr/>
        <a:lstStyle/>
        <a:p>
          <a:endParaRPr lang="es-CO"/>
        </a:p>
      </dgm:t>
    </dgm:pt>
    <dgm:pt modelId="{BBC8496D-4A48-466F-8630-3809A6277321}" type="sibTrans" cxnId="{25077A90-68DD-427E-9C20-0551040309D6}">
      <dgm:prSet/>
      <dgm:spPr/>
      <dgm:t>
        <a:bodyPr/>
        <a:lstStyle/>
        <a:p>
          <a:endParaRPr lang="es-CO"/>
        </a:p>
      </dgm:t>
    </dgm:pt>
    <dgm:pt modelId="{AF5EA8AE-A4E1-4375-8820-4529CD2CA6FB}">
      <dgm:prSet phldrT="[Texto]"/>
      <dgm:spPr/>
      <dgm:t>
        <a:bodyPr/>
        <a:lstStyle/>
        <a:p>
          <a:r>
            <a:rPr lang="es-MX" dirty="0"/>
            <a:t>23 patrones de diseño</a:t>
          </a:r>
          <a:endParaRPr lang="es-CO" dirty="0"/>
        </a:p>
      </dgm:t>
    </dgm:pt>
    <dgm:pt modelId="{CD016C6E-5BAB-4E62-BEB5-38A452427AA2}" type="parTrans" cxnId="{0171AAD3-FEB7-4CB5-AF36-DD9AC11849DE}">
      <dgm:prSet/>
      <dgm:spPr/>
      <dgm:t>
        <a:bodyPr/>
        <a:lstStyle/>
        <a:p>
          <a:endParaRPr lang="es-CO"/>
        </a:p>
      </dgm:t>
    </dgm:pt>
    <dgm:pt modelId="{BBC08E22-3D99-43FA-8280-5CBD36D37B35}" type="sibTrans" cxnId="{0171AAD3-FEB7-4CB5-AF36-DD9AC11849DE}">
      <dgm:prSet/>
      <dgm:spPr/>
      <dgm:t>
        <a:bodyPr/>
        <a:lstStyle/>
        <a:p>
          <a:endParaRPr lang="es-CO"/>
        </a:p>
      </dgm:t>
    </dgm:pt>
    <dgm:pt modelId="{52DAA5F1-D5AF-4715-B61B-CC2E7F9C60F4}">
      <dgm:prSet phldrT="[Texto]"/>
      <dgm:spPr/>
      <dgm:t>
        <a:bodyPr/>
        <a:lstStyle/>
        <a:p>
          <a:r>
            <a:rPr lang="es-MX" dirty="0"/>
            <a:t>Using </a:t>
          </a:r>
          <a:r>
            <a:rPr lang="es-MX" dirty="0" err="1"/>
            <a:t>Pattern</a:t>
          </a:r>
          <a:r>
            <a:rPr lang="es-MX" dirty="0"/>
            <a:t> </a:t>
          </a:r>
          <a:r>
            <a:rPr lang="es-MX" dirty="0" err="1"/>
            <a:t>Languajes</a:t>
          </a:r>
          <a:r>
            <a:rPr lang="es-MX" dirty="0"/>
            <a:t> </a:t>
          </a:r>
          <a:r>
            <a:rPr lang="es-MX" dirty="0" err="1"/>
            <a:t>for</a:t>
          </a:r>
          <a:r>
            <a:rPr lang="es-MX" dirty="0"/>
            <a:t> OO </a:t>
          </a:r>
          <a:r>
            <a:rPr lang="es-MX" dirty="0" err="1"/>
            <a:t>Programans</a:t>
          </a:r>
          <a:endParaRPr lang="es-CO" dirty="0"/>
        </a:p>
      </dgm:t>
    </dgm:pt>
    <dgm:pt modelId="{C6B23793-D84A-4988-9DC2-138044923DBA}" type="parTrans" cxnId="{FFE985DE-B346-4FA5-AA0F-BF1DA7E5E12D}">
      <dgm:prSet/>
      <dgm:spPr/>
      <dgm:t>
        <a:bodyPr/>
        <a:lstStyle/>
        <a:p>
          <a:endParaRPr lang="es-CO"/>
        </a:p>
      </dgm:t>
    </dgm:pt>
    <dgm:pt modelId="{8D9AE397-C7A2-4783-A692-998862D445DB}" type="sibTrans" cxnId="{FFE985DE-B346-4FA5-AA0F-BF1DA7E5E12D}">
      <dgm:prSet/>
      <dgm:spPr/>
      <dgm:t>
        <a:bodyPr/>
        <a:lstStyle/>
        <a:p>
          <a:endParaRPr lang="es-CO"/>
        </a:p>
      </dgm:t>
    </dgm:pt>
    <dgm:pt modelId="{C18E6926-9C50-4E43-BB44-45B1936D575E}" type="pres">
      <dgm:prSet presAssocID="{F8617744-EEB4-4048-A433-F08F352EC456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E622508D-1311-4221-8A50-5306D6BF9379}" type="pres">
      <dgm:prSet presAssocID="{747CAD3E-87E1-49C0-9BC2-CB567086F8C6}" presName="ParentComposite" presStyleCnt="0"/>
      <dgm:spPr/>
    </dgm:pt>
    <dgm:pt modelId="{27E2DCFE-ABB4-4770-9FB0-40EAE2775F21}" type="pres">
      <dgm:prSet presAssocID="{747CAD3E-87E1-49C0-9BC2-CB567086F8C6}" presName="Chord" presStyleLbl="bgShp" presStyleIdx="0" presStyleCnt="4"/>
      <dgm:spPr/>
    </dgm:pt>
    <dgm:pt modelId="{AD087A4C-CD8D-4668-8109-FA8360A73163}" type="pres">
      <dgm:prSet presAssocID="{747CAD3E-87E1-49C0-9BC2-CB567086F8C6}" presName="Pie" presStyleLbl="alignNode1" presStyleIdx="0" presStyleCnt="4"/>
      <dgm:spPr/>
    </dgm:pt>
    <dgm:pt modelId="{0EEF1B28-0285-4C81-B6DC-BC24EEF3C73B}" type="pres">
      <dgm:prSet presAssocID="{747CAD3E-87E1-49C0-9BC2-CB567086F8C6}" presName="Paren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50A68AC9-F80D-469B-BA15-A2A6E052FAC5}" type="pres">
      <dgm:prSet presAssocID="{8AB8F8C0-33B0-45F0-9F1A-26E511F09C66}" presName="negSibTrans" presStyleCnt="0"/>
      <dgm:spPr/>
    </dgm:pt>
    <dgm:pt modelId="{9AEBFE90-4E34-44F8-9619-409C2E269F57}" type="pres">
      <dgm:prSet presAssocID="{747CAD3E-87E1-49C0-9BC2-CB567086F8C6}" presName="composite" presStyleCnt="0"/>
      <dgm:spPr/>
    </dgm:pt>
    <dgm:pt modelId="{477B49CC-50EF-4BB9-AE25-04AD8DC07CD9}" type="pres">
      <dgm:prSet presAssocID="{747CAD3E-87E1-49C0-9BC2-CB567086F8C6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FF2BAF9-BDE0-46CD-BF88-FA6DA2C315EC}" type="pres">
      <dgm:prSet presAssocID="{15DB48CD-32F5-4095-8CDF-E4EDA5DFCCF5}" presName="sibTrans" presStyleCnt="0"/>
      <dgm:spPr/>
    </dgm:pt>
    <dgm:pt modelId="{33C848D1-8029-4902-8B8C-CFC98FE0C99B}" type="pres">
      <dgm:prSet presAssocID="{1F96BCAA-2C65-4B6D-A082-8BC5AD8D4589}" presName="ParentComposite" presStyleCnt="0"/>
      <dgm:spPr/>
    </dgm:pt>
    <dgm:pt modelId="{3DB7E5A2-6CD5-4B22-82F1-D66DBEAFF96C}" type="pres">
      <dgm:prSet presAssocID="{1F96BCAA-2C65-4B6D-A082-8BC5AD8D4589}" presName="Chord" presStyleLbl="bgShp" presStyleIdx="1" presStyleCnt="4"/>
      <dgm:spPr/>
    </dgm:pt>
    <dgm:pt modelId="{86591400-6805-4A18-A2C4-D3CEC01B8901}" type="pres">
      <dgm:prSet presAssocID="{1F96BCAA-2C65-4B6D-A082-8BC5AD8D4589}" presName="Pie" presStyleLbl="alignNode1" presStyleIdx="1" presStyleCnt="4"/>
      <dgm:spPr/>
    </dgm:pt>
    <dgm:pt modelId="{E7841FF4-BE50-4C23-B14E-E5A632980905}" type="pres">
      <dgm:prSet presAssocID="{1F96BCAA-2C65-4B6D-A082-8BC5AD8D4589}" presName="Paren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699863D4-9D7B-4E70-8518-B5707EEDDA31}" type="pres">
      <dgm:prSet presAssocID="{BEE19B1E-5367-4FC3-AA01-9B3F18462F38}" presName="negSibTrans" presStyleCnt="0"/>
      <dgm:spPr/>
    </dgm:pt>
    <dgm:pt modelId="{98085C86-9D2C-429A-ABAB-140CE5B1B484}" type="pres">
      <dgm:prSet presAssocID="{1F96BCAA-2C65-4B6D-A082-8BC5AD8D4589}" presName="composite" presStyleCnt="0"/>
      <dgm:spPr/>
    </dgm:pt>
    <dgm:pt modelId="{6F910DE9-E6AB-42BE-881B-B5E83F71E51C}" type="pres">
      <dgm:prSet presAssocID="{1F96BCAA-2C65-4B6D-A082-8BC5AD8D4589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ABA9DFA4-B702-4424-B8E7-E69F6D301E56}" type="pres">
      <dgm:prSet presAssocID="{19A272EF-4404-4613-A0CC-6C02EB5FC302}" presName="sibTrans" presStyleCnt="0"/>
      <dgm:spPr/>
    </dgm:pt>
    <dgm:pt modelId="{7D8AB228-0188-42B4-93BA-2738AB2782E2}" type="pres">
      <dgm:prSet presAssocID="{BE97CB9E-6C14-4F50-9A18-C08F07ECD332}" presName="ParentComposite" presStyleCnt="0"/>
      <dgm:spPr/>
    </dgm:pt>
    <dgm:pt modelId="{26F877D2-1C0B-4D5C-B03F-5955EE99D8DB}" type="pres">
      <dgm:prSet presAssocID="{BE97CB9E-6C14-4F50-9A18-C08F07ECD332}" presName="Chord" presStyleLbl="bgShp" presStyleIdx="2" presStyleCnt="4"/>
      <dgm:spPr/>
    </dgm:pt>
    <dgm:pt modelId="{C3626A4F-E848-45C7-9E77-83C9B3D99570}" type="pres">
      <dgm:prSet presAssocID="{BE97CB9E-6C14-4F50-9A18-C08F07ECD332}" presName="Pie" presStyleLbl="alignNode1" presStyleIdx="2" presStyleCnt="4"/>
      <dgm:spPr/>
    </dgm:pt>
    <dgm:pt modelId="{46F8FF0F-B98D-4D34-A6E4-D81AEF7D736E}" type="pres">
      <dgm:prSet presAssocID="{BE97CB9E-6C14-4F50-9A18-C08F07ECD332}" presName="Paren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AE079B32-9D2B-40A6-AF6C-02C9AA702F82}" type="pres">
      <dgm:prSet presAssocID="{8D9AE397-C7A2-4783-A692-998862D445DB}" presName="negSibTrans" presStyleCnt="0"/>
      <dgm:spPr/>
    </dgm:pt>
    <dgm:pt modelId="{56897CD4-AB98-4505-BE47-BE30D18CAB50}" type="pres">
      <dgm:prSet presAssocID="{BE97CB9E-6C14-4F50-9A18-C08F07ECD332}" presName="composite" presStyleCnt="0"/>
      <dgm:spPr/>
    </dgm:pt>
    <dgm:pt modelId="{77F21DB2-5018-4B4F-80D2-9C430C472952}" type="pres">
      <dgm:prSet presAssocID="{BE97CB9E-6C14-4F50-9A18-C08F07ECD332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C99918E-B50E-46CE-853D-82E7B0EFB6AF}" type="pres">
      <dgm:prSet presAssocID="{41F59015-52FE-4B7C-AF8C-8A9D2ABCDAD7}" presName="sibTrans" presStyleCnt="0"/>
      <dgm:spPr/>
    </dgm:pt>
    <dgm:pt modelId="{8A166A10-A23C-4295-9773-25A677338FE5}" type="pres">
      <dgm:prSet presAssocID="{88699857-35BE-4A08-8A72-B42BE56F1536}" presName="ParentComposite" presStyleCnt="0"/>
      <dgm:spPr/>
    </dgm:pt>
    <dgm:pt modelId="{3D5D8772-A666-43DF-A957-AADB4ABAFC72}" type="pres">
      <dgm:prSet presAssocID="{88699857-35BE-4A08-8A72-B42BE56F1536}" presName="Chord" presStyleLbl="bgShp" presStyleIdx="3" presStyleCnt="4"/>
      <dgm:spPr/>
    </dgm:pt>
    <dgm:pt modelId="{6E10FCC9-A6E6-4362-83D6-1919325A49B8}" type="pres">
      <dgm:prSet presAssocID="{88699857-35BE-4A08-8A72-B42BE56F1536}" presName="Pie" presStyleLbl="alignNode1" presStyleIdx="3" presStyleCnt="4"/>
      <dgm:spPr/>
    </dgm:pt>
    <dgm:pt modelId="{D607814E-A1FC-4722-8A75-9CA00DCAC525}" type="pres">
      <dgm:prSet presAssocID="{88699857-35BE-4A08-8A72-B42BE56F1536}" presName="Paren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0A9A7BA1-21BE-4FE6-A98B-CF769E83CE56}" type="pres">
      <dgm:prSet presAssocID="{BBC8496D-4A48-466F-8630-3809A6277321}" presName="negSibTrans" presStyleCnt="0"/>
      <dgm:spPr/>
    </dgm:pt>
    <dgm:pt modelId="{1E2A0DE4-48D1-4CB5-95A8-6164BB9CADE1}" type="pres">
      <dgm:prSet presAssocID="{88699857-35BE-4A08-8A72-B42BE56F1536}" presName="composite" presStyleCnt="0"/>
      <dgm:spPr/>
    </dgm:pt>
    <dgm:pt modelId="{BB500F2E-EEA4-44A3-AA6F-CEC07C1340C6}" type="pres">
      <dgm:prSet presAssocID="{88699857-35BE-4A08-8A72-B42BE56F1536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36378501-B4A2-403E-9A28-31778AC639F8}" type="presOf" srcId="{F9A9F4DD-F65B-4343-9309-EC601F227A19}" destId="{6F910DE9-E6AB-42BE-881B-B5E83F71E51C}" srcOrd="0" destOrd="1" presId="urn:microsoft.com/office/officeart/2009/3/layout/PieProcess"/>
    <dgm:cxn modelId="{D8912325-E9DD-4AD7-BF8B-5794676DAF11}" type="presOf" srcId="{28F82AB6-D318-4958-93F3-7937479E64DE}" destId="{477B49CC-50EF-4BB9-AE25-04AD8DC07CD9}" srcOrd="0" destOrd="1" presId="urn:microsoft.com/office/officeart/2009/3/layout/PieProcess"/>
    <dgm:cxn modelId="{A9AD052A-AC97-4157-88A5-C61CE2FCAABA}" type="presOf" srcId="{F8617744-EEB4-4048-A433-F08F352EC456}" destId="{C18E6926-9C50-4E43-BB44-45B1936D575E}" srcOrd="0" destOrd="0" presId="urn:microsoft.com/office/officeart/2009/3/layout/PieProcess"/>
    <dgm:cxn modelId="{CEA7272A-75C0-471F-BD99-4CF86F65E200}" type="presOf" srcId="{B2B6B81E-ACEF-4A2C-A869-306AA24E1050}" destId="{477B49CC-50EF-4BB9-AE25-04AD8DC07CD9}" srcOrd="0" destOrd="0" presId="urn:microsoft.com/office/officeart/2009/3/layout/PieProcess"/>
    <dgm:cxn modelId="{E514092F-6046-469F-88BD-D79A03CECE2E}" srcId="{F8617744-EEB4-4048-A433-F08F352EC456}" destId="{1F96BCAA-2C65-4B6D-A082-8BC5AD8D4589}" srcOrd="1" destOrd="0" parTransId="{285C9181-F015-4D82-B2AC-7261E527BCC0}" sibTransId="{19A272EF-4404-4613-A0CC-6C02EB5FC302}"/>
    <dgm:cxn modelId="{1C7E5F33-311B-4C12-8FF1-FB220098DFFD}" type="presOf" srcId="{AF4E7E34-9EB3-47BB-98BF-E588E720DE91}" destId="{6F910DE9-E6AB-42BE-881B-B5E83F71E51C}" srcOrd="0" destOrd="0" presId="urn:microsoft.com/office/officeart/2009/3/layout/PieProcess"/>
    <dgm:cxn modelId="{5BA10C5D-A966-4E94-80AA-47963875AF5C}" srcId="{F8617744-EEB4-4048-A433-F08F352EC456}" destId="{BE97CB9E-6C14-4F50-9A18-C08F07ECD332}" srcOrd="2" destOrd="0" parTransId="{3EE8DCB5-20DB-4A72-8DCF-4228208CEFCC}" sibTransId="{41F59015-52FE-4B7C-AF8C-8A9D2ABCDAD7}"/>
    <dgm:cxn modelId="{7F8C1468-E11E-447A-872B-82F491BC5CC9}" type="presOf" srcId="{88699857-35BE-4A08-8A72-B42BE56F1536}" destId="{D607814E-A1FC-4722-8A75-9CA00DCAC525}" srcOrd="0" destOrd="0" presId="urn:microsoft.com/office/officeart/2009/3/layout/PieProcess"/>
    <dgm:cxn modelId="{7AD1F859-B442-488B-B795-5B681E2CB4E8}" srcId="{F8617744-EEB4-4048-A433-F08F352EC456}" destId="{747CAD3E-87E1-49C0-9BC2-CB567086F8C6}" srcOrd="0" destOrd="0" parTransId="{1A8B1151-8790-4E50-A6B0-1E9FB68B48E8}" sibTransId="{15DB48CD-32F5-4095-8CDF-E4EDA5DFCCF5}"/>
    <dgm:cxn modelId="{14C7E15A-E05F-4A50-B37A-44AEA0BD5FBF}" type="presOf" srcId="{1F96BCAA-2C65-4B6D-A082-8BC5AD8D4589}" destId="{E7841FF4-BE50-4C23-B14E-E5A632980905}" srcOrd="0" destOrd="0" presId="urn:microsoft.com/office/officeart/2009/3/layout/PieProcess"/>
    <dgm:cxn modelId="{32354483-C205-4DA3-8766-B5100898D663}" type="presOf" srcId="{747CAD3E-87E1-49C0-9BC2-CB567086F8C6}" destId="{0EEF1B28-0285-4C81-B6DC-BC24EEF3C73B}" srcOrd="0" destOrd="0" presId="urn:microsoft.com/office/officeart/2009/3/layout/PieProcess"/>
    <dgm:cxn modelId="{C6CD8A84-14DD-42FD-8252-A70560659E3A}" type="presOf" srcId="{52DAA5F1-D5AF-4715-B61B-CC2E7F9C60F4}" destId="{77F21DB2-5018-4B4F-80D2-9C430C472952}" srcOrd="0" destOrd="0" presId="urn:microsoft.com/office/officeart/2009/3/layout/PieProcess"/>
    <dgm:cxn modelId="{25077A90-68DD-427E-9C20-0551040309D6}" srcId="{88699857-35BE-4A08-8A72-B42BE56F1536}" destId="{92BDF880-F516-4B81-BB9B-632FBEA49F23}" srcOrd="0" destOrd="0" parTransId="{64925A6B-815C-43DB-B017-21798AADC262}" sibTransId="{BBC8496D-4A48-466F-8630-3809A6277321}"/>
    <dgm:cxn modelId="{11153895-BB79-4164-A617-0802EA6B25A8}" type="presOf" srcId="{7CDB4F1D-D374-4D1B-84B8-B4BFB90ABBBF}" destId="{77F21DB2-5018-4B4F-80D2-9C430C472952}" srcOrd="0" destOrd="2" presId="urn:microsoft.com/office/officeart/2009/3/layout/PieProcess"/>
    <dgm:cxn modelId="{CF6CB29C-3B97-4168-AA18-95FEE028D8CF}" type="presOf" srcId="{20B4E08A-EB9D-48BE-ACE9-40C07A096B89}" destId="{77F21DB2-5018-4B4F-80D2-9C430C472952}" srcOrd="0" destOrd="1" presId="urn:microsoft.com/office/officeart/2009/3/layout/PieProcess"/>
    <dgm:cxn modelId="{6BDAF09F-7CC0-46A3-AF95-27EFCE8DA455}" srcId="{F8617744-EEB4-4048-A433-F08F352EC456}" destId="{88699857-35BE-4A08-8A72-B42BE56F1536}" srcOrd="3" destOrd="0" parTransId="{73210787-5D52-4A8B-BE8A-64368A2767AE}" sibTransId="{70837853-DFD4-4CD2-8EC3-0D3F153674C1}"/>
    <dgm:cxn modelId="{823E09B9-FB31-43FF-B781-5526F9F68CC6}" srcId="{BE97CB9E-6C14-4F50-9A18-C08F07ECD332}" destId="{20B4E08A-EB9D-48BE-ACE9-40C07A096B89}" srcOrd="1" destOrd="0" parTransId="{3A71A1B3-B897-40C3-8C19-279E9717E561}" sibTransId="{6E573933-7CDB-4F34-ABC5-324D57A14A60}"/>
    <dgm:cxn modelId="{3BF48EBA-B266-48D0-88E1-362B8C8831D1}" srcId="{747CAD3E-87E1-49C0-9BC2-CB567086F8C6}" destId="{B2B6B81E-ACEF-4A2C-A869-306AA24E1050}" srcOrd="0" destOrd="0" parTransId="{09923612-C112-4F38-A02A-6017B99327D3}" sibTransId="{8AB8F8C0-33B0-45F0-9F1A-26E511F09C66}"/>
    <dgm:cxn modelId="{6C3A9ABB-FC58-4D34-86FC-A38A5F582FFC}" srcId="{1F96BCAA-2C65-4B6D-A082-8BC5AD8D4589}" destId="{F9A9F4DD-F65B-4343-9309-EC601F227A19}" srcOrd="1" destOrd="0" parTransId="{2965006B-0CC0-4A1C-A65B-38A082B4AA05}" sibTransId="{C056E3D2-C033-460B-9714-E0CF8073163E}"/>
    <dgm:cxn modelId="{BF57ECBF-E189-4FBA-9430-7482C4D38F36}" srcId="{BE97CB9E-6C14-4F50-9A18-C08F07ECD332}" destId="{7CDB4F1D-D374-4D1B-84B8-B4BFB90ABBBF}" srcOrd="2" destOrd="0" parTransId="{21778622-80CB-4D1D-B0DD-25B3A8B95C46}" sibTransId="{C8C40219-9796-447F-8DC1-241DFE3CDDB0}"/>
    <dgm:cxn modelId="{776274C6-0C89-454F-B314-FB177570FCD9}" srcId="{747CAD3E-87E1-49C0-9BC2-CB567086F8C6}" destId="{28F82AB6-D318-4958-93F3-7937479E64DE}" srcOrd="1" destOrd="0" parTransId="{2DBCB2A3-53D7-4D54-9445-3B3C51811F63}" sibTransId="{0C5197E8-3976-4F83-B648-B619399BEB53}"/>
    <dgm:cxn modelId="{BE5050CB-06C8-4D34-884F-56BA17246A1F}" type="presOf" srcId="{AF5EA8AE-A4E1-4375-8820-4529CD2CA6FB}" destId="{BB500F2E-EEA4-44A3-AA6F-CEC07C1340C6}" srcOrd="0" destOrd="1" presId="urn:microsoft.com/office/officeart/2009/3/layout/PieProcess"/>
    <dgm:cxn modelId="{323AE0CF-8425-4AE1-9025-011BFCB16716}" srcId="{1F96BCAA-2C65-4B6D-A082-8BC5AD8D4589}" destId="{AF4E7E34-9EB3-47BB-98BF-E588E720DE91}" srcOrd="0" destOrd="0" parTransId="{C6EFD345-FEBA-42DF-B218-8A249E3EEE9A}" sibTransId="{BEE19B1E-5367-4FC3-AA01-9B3F18462F38}"/>
    <dgm:cxn modelId="{0171AAD3-FEB7-4CB5-AF36-DD9AC11849DE}" srcId="{88699857-35BE-4A08-8A72-B42BE56F1536}" destId="{AF5EA8AE-A4E1-4375-8820-4529CD2CA6FB}" srcOrd="1" destOrd="0" parTransId="{CD016C6E-5BAB-4E62-BEB5-38A452427AA2}" sibTransId="{BBC08E22-3D99-43FA-8280-5CBD36D37B35}"/>
    <dgm:cxn modelId="{FFE985DE-B346-4FA5-AA0F-BF1DA7E5E12D}" srcId="{BE97CB9E-6C14-4F50-9A18-C08F07ECD332}" destId="{52DAA5F1-D5AF-4715-B61B-CC2E7F9C60F4}" srcOrd="0" destOrd="0" parTransId="{C6B23793-D84A-4988-9DC2-138044923DBA}" sibTransId="{8D9AE397-C7A2-4783-A692-998862D445DB}"/>
    <dgm:cxn modelId="{FF6BA6E3-A589-4F86-8399-ADA1DE38523D}" type="presOf" srcId="{92BDF880-F516-4B81-BB9B-632FBEA49F23}" destId="{BB500F2E-EEA4-44A3-AA6F-CEC07C1340C6}" srcOrd="0" destOrd="0" presId="urn:microsoft.com/office/officeart/2009/3/layout/PieProcess"/>
    <dgm:cxn modelId="{397487F8-B796-4B0F-8D4C-ACFEB5AB88EF}" type="presOf" srcId="{BE97CB9E-6C14-4F50-9A18-C08F07ECD332}" destId="{46F8FF0F-B98D-4D34-A6E4-D81AEF7D736E}" srcOrd="0" destOrd="0" presId="urn:microsoft.com/office/officeart/2009/3/layout/PieProcess"/>
    <dgm:cxn modelId="{5D5F49EE-3DA8-4F7A-880B-D38F90F1AAD4}" type="presParOf" srcId="{C18E6926-9C50-4E43-BB44-45B1936D575E}" destId="{E622508D-1311-4221-8A50-5306D6BF9379}" srcOrd="0" destOrd="0" presId="urn:microsoft.com/office/officeart/2009/3/layout/PieProcess"/>
    <dgm:cxn modelId="{D6F9905E-2FE6-46DA-A0CA-7BCE7B4F93A3}" type="presParOf" srcId="{E622508D-1311-4221-8A50-5306D6BF9379}" destId="{27E2DCFE-ABB4-4770-9FB0-40EAE2775F21}" srcOrd="0" destOrd="0" presId="urn:microsoft.com/office/officeart/2009/3/layout/PieProcess"/>
    <dgm:cxn modelId="{8EE2DB94-EC4F-4FB8-9955-E7FB1D0029C1}" type="presParOf" srcId="{E622508D-1311-4221-8A50-5306D6BF9379}" destId="{AD087A4C-CD8D-4668-8109-FA8360A73163}" srcOrd="1" destOrd="0" presId="urn:microsoft.com/office/officeart/2009/3/layout/PieProcess"/>
    <dgm:cxn modelId="{F0B1469E-B17A-4F05-8238-2AFFB061F09A}" type="presParOf" srcId="{E622508D-1311-4221-8A50-5306D6BF9379}" destId="{0EEF1B28-0285-4C81-B6DC-BC24EEF3C73B}" srcOrd="2" destOrd="0" presId="urn:microsoft.com/office/officeart/2009/3/layout/PieProcess"/>
    <dgm:cxn modelId="{30E00BA8-DFF0-4DF6-98B0-DC7CBB3974FB}" type="presParOf" srcId="{C18E6926-9C50-4E43-BB44-45B1936D575E}" destId="{50A68AC9-F80D-469B-BA15-A2A6E052FAC5}" srcOrd="1" destOrd="0" presId="urn:microsoft.com/office/officeart/2009/3/layout/PieProcess"/>
    <dgm:cxn modelId="{C1B6462B-0A10-42B1-92CC-5CE312D6B898}" type="presParOf" srcId="{C18E6926-9C50-4E43-BB44-45B1936D575E}" destId="{9AEBFE90-4E34-44F8-9619-409C2E269F57}" srcOrd="2" destOrd="0" presId="urn:microsoft.com/office/officeart/2009/3/layout/PieProcess"/>
    <dgm:cxn modelId="{228B6397-DEBE-4312-AF66-D218C24F8CFC}" type="presParOf" srcId="{9AEBFE90-4E34-44F8-9619-409C2E269F57}" destId="{477B49CC-50EF-4BB9-AE25-04AD8DC07CD9}" srcOrd="0" destOrd="0" presId="urn:microsoft.com/office/officeart/2009/3/layout/PieProcess"/>
    <dgm:cxn modelId="{A1A05F2D-80CE-438F-A378-F357E93254CD}" type="presParOf" srcId="{C18E6926-9C50-4E43-BB44-45B1936D575E}" destId="{CFF2BAF9-BDE0-46CD-BF88-FA6DA2C315EC}" srcOrd="3" destOrd="0" presId="urn:microsoft.com/office/officeart/2009/3/layout/PieProcess"/>
    <dgm:cxn modelId="{8EF62434-E9B7-4D02-83CC-0552A81164F2}" type="presParOf" srcId="{C18E6926-9C50-4E43-BB44-45B1936D575E}" destId="{33C848D1-8029-4902-8B8C-CFC98FE0C99B}" srcOrd="4" destOrd="0" presId="urn:microsoft.com/office/officeart/2009/3/layout/PieProcess"/>
    <dgm:cxn modelId="{8FBE5C39-6EFA-42B6-899D-A837BAE51888}" type="presParOf" srcId="{33C848D1-8029-4902-8B8C-CFC98FE0C99B}" destId="{3DB7E5A2-6CD5-4B22-82F1-D66DBEAFF96C}" srcOrd="0" destOrd="0" presId="urn:microsoft.com/office/officeart/2009/3/layout/PieProcess"/>
    <dgm:cxn modelId="{4265DAD5-D1A6-4A02-9DCF-4CE34A838E46}" type="presParOf" srcId="{33C848D1-8029-4902-8B8C-CFC98FE0C99B}" destId="{86591400-6805-4A18-A2C4-D3CEC01B8901}" srcOrd="1" destOrd="0" presId="urn:microsoft.com/office/officeart/2009/3/layout/PieProcess"/>
    <dgm:cxn modelId="{A95C66BC-D44B-4693-BA6D-C8EA856FF4F1}" type="presParOf" srcId="{33C848D1-8029-4902-8B8C-CFC98FE0C99B}" destId="{E7841FF4-BE50-4C23-B14E-E5A632980905}" srcOrd="2" destOrd="0" presId="urn:microsoft.com/office/officeart/2009/3/layout/PieProcess"/>
    <dgm:cxn modelId="{20CFBA90-D7F9-4CCF-AD76-C8376952236C}" type="presParOf" srcId="{C18E6926-9C50-4E43-BB44-45B1936D575E}" destId="{699863D4-9D7B-4E70-8518-B5707EEDDA31}" srcOrd="5" destOrd="0" presId="urn:microsoft.com/office/officeart/2009/3/layout/PieProcess"/>
    <dgm:cxn modelId="{63AE6678-545B-4B2A-A7F1-6436F06208FD}" type="presParOf" srcId="{C18E6926-9C50-4E43-BB44-45B1936D575E}" destId="{98085C86-9D2C-429A-ABAB-140CE5B1B484}" srcOrd="6" destOrd="0" presId="urn:microsoft.com/office/officeart/2009/3/layout/PieProcess"/>
    <dgm:cxn modelId="{F64EE041-17CD-48F9-9DFE-B6CE2DF2A77C}" type="presParOf" srcId="{98085C86-9D2C-429A-ABAB-140CE5B1B484}" destId="{6F910DE9-E6AB-42BE-881B-B5E83F71E51C}" srcOrd="0" destOrd="0" presId="urn:microsoft.com/office/officeart/2009/3/layout/PieProcess"/>
    <dgm:cxn modelId="{DBBB438E-3BDC-4286-A1B7-F922BD826E06}" type="presParOf" srcId="{C18E6926-9C50-4E43-BB44-45B1936D575E}" destId="{ABA9DFA4-B702-4424-B8E7-E69F6D301E56}" srcOrd="7" destOrd="0" presId="urn:microsoft.com/office/officeart/2009/3/layout/PieProcess"/>
    <dgm:cxn modelId="{5FB76B06-7251-4BAD-ADFC-4B38C50F44D3}" type="presParOf" srcId="{C18E6926-9C50-4E43-BB44-45B1936D575E}" destId="{7D8AB228-0188-42B4-93BA-2738AB2782E2}" srcOrd="8" destOrd="0" presId="urn:microsoft.com/office/officeart/2009/3/layout/PieProcess"/>
    <dgm:cxn modelId="{9FDC13A7-FDE2-45C9-A6ED-1C66EA0844C4}" type="presParOf" srcId="{7D8AB228-0188-42B4-93BA-2738AB2782E2}" destId="{26F877D2-1C0B-4D5C-B03F-5955EE99D8DB}" srcOrd="0" destOrd="0" presId="urn:microsoft.com/office/officeart/2009/3/layout/PieProcess"/>
    <dgm:cxn modelId="{7E3A211D-0F4A-4B0C-A184-3C62F9C9F437}" type="presParOf" srcId="{7D8AB228-0188-42B4-93BA-2738AB2782E2}" destId="{C3626A4F-E848-45C7-9E77-83C9B3D99570}" srcOrd="1" destOrd="0" presId="urn:microsoft.com/office/officeart/2009/3/layout/PieProcess"/>
    <dgm:cxn modelId="{EEC4D54F-F129-43B4-9BA1-FB377D7E4C88}" type="presParOf" srcId="{7D8AB228-0188-42B4-93BA-2738AB2782E2}" destId="{46F8FF0F-B98D-4D34-A6E4-D81AEF7D736E}" srcOrd="2" destOrd="0" presId="urn:microsoft.com/office/officeart/2009/3/layout/PieProcess"/>
    <dgm:cxn modelId="{496F96C4-271C-4D7D-91C5-B8B0912218DB}" type="presParOf" srcId="{C18E6926-9C50-4E43-BB44-45B1936D575E}" destId="{AE079B32-9D2B-40A6-AF6C-02C9AA702F82}" srcOrd="9" destOrd="0" presId="urn:microsoft.com/office/officeart/2009/3/layout/PieProcess"/>
    <dgm:cxn modelId="{0C098EC1-02D8-44E2-8811-7612928E9BF7}" type="presParOf" srcId="{C18E6926-9C50-4E43-BB44-45B1936D575E}" destId="{56897CD4-AB98-4505-BE47-BE30D18CAB50}" srcOrd="10" destOrd="0" presId="urn:microsoft.com/office/officeart/2009/3/layout/PieProcess"/>
    <dgm:cxn modelId="{D3983620-85EA-4046-832C-A410BB2D8252}" type="presParOf" srcId="{56897CD4-AB98-4505-BE47-BE30D18CAB50}" destId="{77F21DB2-5018-4B4F-80D2-9C430C472952}" srcOrd="0" destOrd="0" presId="urn:microsoft.com/office/officeart/2009/3/layout/PieProcess"/>
    <dgm:cxn modelId="{A6E6F274-4280-435A-9574-6F70DE883800}" type="presParOf" srcId="{C18E6926-9C50-4E43-BB44-45B1936D575E}" destId="{BC99918E-B50E-46CE-853D-82E7B0EFB6AF}" srcOrd="11" destOrd="0" presId="urn:microsoft.com/office/officeart/2009/3/layout/PieProcess"/>
    <dgm:cxn modelId="{75A6A40A-AAC8-4841-AF7C-7E0D0DD1EEAF}" type="presParOf" srcId="{C18E6926-9C50-4E43-BB44-45B1936D575E}" destId="{8A166A10-A23C-4295-9773-25A677338FE5}" srcOrd="12" destOrd="0" presId="urn:microsoft.com/office/officeart/2009/3/layout/PieProcess"/>
    <dgm:cxn modelId="{2F98BCCD-A28D-45AB-BBA4-F7A42CDB59F8}" type="presParOf" srcId="{8A166A10-A23C-4295-9773-25A677338FE5}" destId="{3D5D8772-A666-43DF-A957-AADB4ABAFC72}" srcOrd="0" destOrd="0" presId="urn:microsoft.com/office/officeart/2009/3/layout/PieProcess"/>
    <dgm:cxn modelId="{B802EAE8-FD4E-4155-9F08-431BACDB307A}" type="presParOf" srcId="{8A166A10-A23C-4295-9773-25A677338FE5}" destId="{6E10FCC9-A6E6-4362-83D6-1919325A49B8}" srcOrd="1" destOrd="0" presId="urn:microsoft.com/office/officeart/2009/3/layout/PieProcess"/>
    <dgm:cxn modelId="{D639FB58-10C8-41CC-9AC1-35F7F0848E1F}" type="presParOf" srcId="{8A166A10-A23C-4295-9773-25A677338FE5}" destId="{D607814E-A1FC-4722-8A75-9CA00DCAC525}" srcOrd="2" destOrd="0" presId="urn:microsoft.com/office/officeart/2009/3/layout/PieProcess"/>
    <dgm:cxn modelId="{A1AEA9EA-CD9E-45CD-9A0F-3CFDDD34B22A}" type="presParOf" srcId="{C18E6926-9C50-4E43-BB44-45B1936D575E}" destId="{0A9A7BA1-21BE-4FE6-A98B-CF769E83CE56}" srcOrd="13" destOrd="0" presId="urn:microsoft.com/office/officeart/2009/3/layout/PieProcess"/>
    <dgm:cxn modelId="{5B9FDA88-B3BF-43DA-AED3-6468C34E21E7}" type="presParOf" srcId="{C18E6926-9C50-4E43-BB44-45B1936D575E}" destId="{1E2A0DE4-48D1-4CB5-95A8-6164BB9CADE1}" srcOrd="14" destOrd="0" presId="urn:microsoft.com/office/officeart/2009/3/layout/PieProcess"/>
    <dgm:cxn modelId="{3670BA83-C039-43BC-893E-5200EF2835FE}" type="presParOf" srcId="{1E2A0DE4-48D1-4CB5-95A8-6164BB9CADE1}" destId="{BB500F2E-EEA4-44A3-AA6F-CEC07C1340C6}" srcOrd="0" destOrd="0" presId="urn:microsoft.com/office/officeart/2009/3/layout/PieProces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Antipatrones y </a:t>
          </a:r>
          <a:r>
            <a:rPr lang="es-CO" sz="2000" b="1" kern="1200" dirty="0" err="1">
              <a:effectLst/>
              <a:latin typeface="+mn-lt"/>
            </a:rPr>
            <a:t>refactorizacion</a:t>
          </a:r>
          <a:endParaRPr lang="es-CO" sz="2000" b="1" kern="1200" dirty="0">
            <a:effectLst/>
            <a:latin typeface="+mn-lt"/>
          </a:endParaRP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Antipátrones y refactorización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2DCFE-ABB4-4770-9FB0-40EAE2775F21}">
      <dsp:nvSpPr>
        <dsp:cNvPr id="0" name=""/>
        <dsp:cNvSpPr/>
      </dsp:nvSpPr>
      <dsp:spPr>
        <a:xfrm>
          <a:off x="5410" y="416619"/>
          <a:ext cx="837323" cy="837323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87A4C-CD8D-4668-8109-FA8360A73163}">
      <dsp:nvSpPr>
        <dsp:cNvPr id="0" name=""/>
        <dsp:cNvSpPr/>
      </dsp:nvSpPr>
      <dsp:spPr>
        <a:xfrm>
          <a:off x="89142" y="500351"/>
          <a:ext cx="669858" cy="669858"/>
        </a:xfrm>
        <a:prstGeom prst="pie">
          <a:avLst>
            <a:gd name="adj1" fmla="val 135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F1B28-0285-4C81-B6DC-BC24EEF3C73B}">
      <dsp:nvSpPr>
        <dsp:cNvPr id="0" name=""/>
        <dsp:cNvSpPr/>
      </dsp:nvSpPr>
      <dsp:spPr>
        <a:xfrm rot="16200000">
          <a:off x="-957511" y="2300597"/>
          <a:ext cx="2428238" cy="50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Patrones construir edificios</a:t>
          </a:r>
          <a:endParaRPr lang="es-CO" sz="1700" kern="1200" dirty="0"/>
        </a:p>
      </dsp:txBody>
      <dsp:txXfrm>
        <a:off x="-957511" y="2300597"/>
        <a:ext cx="2428238" cy="502394"/>
      </dsp:txXfrm>
    </dsp:sp>
    <dsp:sp modelId="{477B49CC-50EF-4BB9-AE25-04AD8DC07CD9}">
      <dsp:nvSpPr>
        <dsp:cNvPr id="0" name=""/>
        <dsp:cNvSpPr/>
      </dsp:nvSpPr>
      <dsp:spPr>
        <a:xfrm>
          <a:off x="591536" y="416619"/>
          <a:ext cx="1674647" cy="334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Timeles </a:t>
          </a:r>
          <a:r>
            <a:rPr lang="es-MX" sz="1700" kern="1200" dirty="0" err="1"/>
            <a:t>Way</a:t>
          </a:r>
          <a:r>
            <a:rPr lang="es-MX" sz="1700" kern="1200" dirty="0"/>
            <a:t> </a:t>
          </a:r>
          <a:r>
            <a:rPr lang="es-MX" sz="1700" kern="1200" dirty="0" err="1"/>
            <a:t>of</a:t>
          </a:r>
          <a:r>
            <a:rPr lang="es-MX" sz="1700" kern="1200" dirty="0"/>
            <a:t> </a:t>
          </a:r>
          <a:r>
            <a:rPr lang="es-MX" sz="1700" kern="1200" dirty="0" err="1"/>
            <a:t>Building</a:t>
          </a:r>
          <a:endParaRPr lang="es-CO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Cristopher Alexander (1979)</a:t>
          </a:r>
          <a:endParaRPr lang="es-CO" sz="1700" kern="1200" dirty="0"/>
        </a:p>
      </dsp:txBody>
      <dsp:txXfrm>
        <a:off x="591536" y="416619"/>
        <a:ext cx="1674647" cy="3349294"/>
      </dsp:txXfrm>
    </dsp:sp>
    <dsp:sp modelId="{3DB7E5A2-6CD5-4B22-82F1-D66DBEAFF96C}">
      <dsp:nvSpPr>
        <dsp:cNvPr id="0" name=""/>
        <dsp:cNvSpPr/>
      </dsp:nvSpPr>
      <dsp:spPr>
        <a:xfrm>
          <a:off x="2609354" y="416619"/>
          <a:ext cx="837323" cy="837323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91400-6805-4A18-A2C4-D3CEC01B8901}">
      <dsp:nvSpPr>
        <dsp:cNvPr id="0" name=""/>
        <dsp:cNvSpPr/>
      </dsp:nvSpPr>
      <dsp:spPr>
        <a:xfrm>
          <a:off x="2693087" y="500351"/>
          <a:ext cx="669858" cy="669858"/>
        </a:xfrm>
        <a:prstGeom prst="pie">
          <a:avLst>
            <a:gd name="adj1" fmla="val 108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41FF4-BE50-4C23-B14E-E5A632980905}">
      <dsp:nvSpPr>
        <dsp:cNvPr id="0" name=""/>
        <dsp:cNvSpPr/>
      </dsp:nvSpPr>
      <dsp:spPr>
        <a:xfrm rot="16200000">
          <a:off x="1646432" y="2300597"/>
          <a:ext cx="2428238" cy="50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Patrones arquitectónicos</a:t>
          </a:r>
          <a:endParaRPr lang="es-CO" sz="1700" kern="1200" dirty="0"/>
        </a:p>
      </dsp:txBody>
      <dsp:txXfrm>
        <a:off x="1646432" y="2300597"/>
        <a:ext cx="2428238" cy="502394"/>
      </dsp:txXfrm>
    </dsp:sp>
    <dsp:sp modelId="{6F910DE9-E6AB-42BE-881B-B5E83F71E51C}">
      <dsp:nvSpPr>
        <dsp:cNvPr id="0" name=""/>
        <dsp:cNvSpPr/>
      </dsp:nvSpPr>
      <dsp:spPr>
        <a:xfrm>
          <a:off x="3195481" y="416619"/>
          <a:ext cx="1674647" cy="334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A </a:t>
          </a:r>
          <a:r>
            <a:rPr lang="es-MX" sz="1700" kern="1200" dirty="0" err="1"/>
            <a:t>Pattern</a:t>
          </a:r>
          <a:r>
            <a:rPr lang="es-MX" sz="1700" kern="1200" dirty="0"/>
            <a:t> </a:t>
          </a:r>
          <a:r>
            <a:rPr lang="es-MX" sz="1700" kern="1200" dirty="0" err="1"/>
            <a:t>Languaje</a:t>
          </a:r>
          <a:endParaRPr lang="es-CO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Cristopher Alexander y otros</a:t>
          </a:r>
          <a:endParaRPr lang="es-CO" sz="1700" kern="1200" dirty="0"/>
        </a:p>
      </dsp:txBody>
      <dsp:txXfrm>
        <a:off x="3195481" y="416619"/>
        <a:ext cx="1674647" cy="3349294"/>
      </dsp:txXfrm>
    </dsp:sp>
    <dsp:sp modelId="{26F877D2-1C0B-4D5C-B03F-5955EE99D8DB}">
      <dsp:nvSpPr>
        <dsp:cNvPr id="0" name=""/>
        <dsp:cNvSpPr/>
      </dsp:nvSpPr>
      <dsp:spPr>
        <a:xfrm>
          <a:off x="5213299" y="416619"/>
          <a:ext cx="837323" cy="837323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26A4F-E848-45C7-9E77-83C9B3D99570}">
      <dsp:nvSpPr>
        <dsp:cNvPr id="0" name=""/>
        <dsp:cNvSpPr/>
      </dsp:nvSpPr>
      <dsp:spPr>
        <a:xfrm>
          <a:off x="5297032" y="500351"/>
          <a:ext cx="669858" cy="669858"/>
        </a:xfrm>
        <a:prstGeom prst="pie">
          <a:avLst>
            <a:gd name="adj1" fmla="val 81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8FF0F-B98D-4D34-A6E4-D81AEF7D736E}">
      <dsp:nvSpPr>
        <dsp:cNvPr id="0" name=""/>
        <dsp:cNvSpPr/>
      </dsp:nvSpPr>
      <dsp:spPr>
        <a:xfrm rot="16200000">
          <a:off x="4250377" y="2300597"/>
          <a:ext cx="2428238" cy="50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Buena arquitectura de POO</a:t>
          </a:r>
          <a:endParaRPr lang="es-CO" sz="1700" kern="1200" dirty="0"/>
        </a:p>
      </dsp:txBody>
      <dsp:txXfrm>
        <a:off x="4250377" y="2300597"/>
        <a:ext cx="2428238" cy="502394"/>
      </dsp:txXfrm>
    </dsp:sp>
    <dsp:sp modelId="{77F21DB2-5018-4B4F-80D2-9C430C472952}">
      <dsp:nvSpPr>
        <dsp:cNvPr id="0" name=""/>
        <dsp:cNvSpPr/>
      </dsp:nvSpPr>
      <dsp:spPr>
        <a:xfrm>
          <a:off x="5799426" y="416619"/>
          <a:ext cx="1674647" cy="334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Using </a:t>
          </a:r>
          <a:r>
            <a:rPr lang="es-MX" sz="1700" kern="1200" dirty="0" err="1"/>
            <a:t>Pattern</a:t>
          </a:r>
          <a:r>
            <a:rPr lang="es-MX" sz="1700" kern="1200" dirty="0"/>
            <a:t> </a:t>
          </a:r>
          <a:r>
            <a:rPr lang="es-MX" sz="1700" kern="1200" dirty="0" err="1"/>
            <a:t>Languajes</a:t>
          </a:r>
          <a:r>
            <a:rPr lang="es-MX" sz="1700" kern="1200" dirty="0"/>
            <a:t> </a:t>
          </a:r>
          <a:r>
            <a:rPr lang="es-MX" sz="1700" kern="1200" dirty="0" err="1"/>
            <a:t>for</a:t>
          </a:r>
          <a:r>
            <a:rPr lang="es-MX" sz="1700" kern="1200" dirty="0"/>
            <a:t> OO </a:t>
          </a:r>
          <a:r>
            <a:rPr lang="es-MX" sz="1700" kern="1200" dirty="0" err="1"/>
            <a:t>Programans</a:t>
          </a:r>
          <a:endParaRPr lang="es-CO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Ward Cunningham Y Kent Beck (1987)</a:t>
          </a:r>
          <a:endParaRPr lang="es-CO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5 patrones hombre-maquina</a:t>
          </a:r>
          <a:endParaRPr lang="es-CO" sz="1700" kern="1200" dirty="0"/>
        </a:p>
      </dsp:txBody>
      <dsp:txXfrm>
        <a:off x="5799426" y="416619"/>
        <a:ext cx="1674647" cy="3349294"/>
      </dsp:txXfrm>
    </dsp:sp>
    <dsp:sp modelId="{3D5D8772-A666-43DF-A957-AADB4ABAFC72}">
      <dsp:nvSpPr>
        <dsp:cNvPr id="0" name=""/>
        <dsp:cNvSpPr/>
      </dsp:nvSpPr>
      <dsp:spPr>
        <a:xfrm>
          <a:off x="7817244" y="416619"/>
          <a:ext cx="837323" cy="837323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0FCC9-A6E6-4362-83D6-1919325A49B8}">
      <dsp:nvSpPr>
        <dsp:cNvPr id="0" name=""/>
        <dsp:cNvSpPr/>
      </dsp:nvSpPr>
      <dsp:spPr>
        <a:xfrm>
          <a:off x="7900976" y="500351"/>
          <a:ext cx="669858" cy="669858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814E-A1FC-4722-8A75-9CA00DCAC525}">
      <dsp:nvSpPr>
        <dsp:cNvPr id="0" name=""/>
        <dsp:cNvSpPr/>
      </dsp:nvSpPr>
      <dsp:spPr>
        <a:xfrm rot="16200000">
          <a:off x="6854322" y="2300597"/>
          <a:ext cx="2428238" cy="50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 err="1"/>
            <a:t>Design</a:t>
          </a:r>
          <a:r>
            <a:rPr lang="es-MX" sz="1700" kern="1200" dirty="0"/>
            <a:t> </a:t>
          </a:r>
          <a:r>
            <a:rPr lang="es-MX" sz="1700" kern="1200" dirty="0" err="1"/>
            <a:t>Patterns</a:t>
          </a:r>
          <a:endParaRPr lang="es-CO" sz="1700" kern="1200" dirty="0"/>
        </a:p>
      </dsp:txBody>
      <dsp:txXfrm>
        <a:off x="6854322" y="2300597"/>
        <a:ext cx="2428238" cy="502394"/>
      </dsp:txXfrm>
    </dsp:sp>
    <dsp:sp modelId="{BB500F2E-EEA4-44A3-AA6F-CEC07C1340C6}">
      <dsp:nvSpPr>
        <dsp:cNvPr id="0" name=""/>
        <dsp:cNvSpPr/>
      </dsp:nvSpPr>
      <dsp:spPr>
        <a:xfrm>
          <a:off x="8403370" y="416619"/>
          <a:ext cx="1674647" cy="334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 err="1"/>
            <a:t>Gang</a:t>
          </a:r>
          <a:r>
            <a:rPr lang="es-MX" sz="1700" kern="1200" dirty="0"/>
            <a:t> </a:t>
          </a:r>
          <a:r>
            <a:rPr lang="es-MX" sz="1700" kern="1200" dirty="0" err="1"/>
            <a:t>of</a:t>
          </a:r>
          <a:r>
            <a:rPr lang="es-MX" sz="1700" kern="1200" dirty="0"/>
            <a:t> </a:t>
          </a:r>
          <a:r>
            <a:rPr lang="es-MX" sz="1700" kern="1200" dirty="0" err="1"/>
            <a:t>Four</a:t>
          </a:r>
          <a:r>
            <a:rPr lang="es-MX" sz="1700" kern="1200" dirty="0"/>
            <a:t> (1990)</a:t>
          </a:r>
          <a:endParaRPr lang="es-CO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23 patrones de diseño</a:t>
          </a:r>
          <a:endParaRPr lang="es-CO" sz="1700" kern="1200" dirty="0"/>
        </a:p>
      </dsp:txBody>
      <dsp:txXfrm>
        <a:off x="8403370" y="416619"/>
        <a:ext cx="1674647" cy="3349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44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5035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10961-B872-4218-82F8-ED0229B11AF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50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FE748-DF93-4311-F607-4A891783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9192052-1DBB-4600-1026-E07042169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990EFC-EA9A-9071-2985-C039BA109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3879FA-9DDF-E06C-FCF5-B98D5EDC3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339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E3A73-F065-F1FB-D950-B6534901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4AD92B-2CB7-BE9D-1BED-28963093F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DDEA6DD-A8AE-5108-E730-13D4CC761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D64EAE-B231-42E6-2D9C-1C0C74E61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274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088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40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12/11/2025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0.png"/><Relationship Id="rId5" Type="http://schemas.openxmlformats.org/officeDocument/2006/relationships/diagramData" Target="../diagrams/data3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microsoft.com/office/2007/relationships/diagramDrawing" Target="../diagrams/drawing3.xml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/>
              <a:t>-</a:t>
            </a:r>
            <a:r>
              <a:rPr lang="es-ES" sz="1400" b="1">
                <a:solidFill>
                  <a:schemeClr val="accent2"/>
                </a:solidFill>
              </a:rPr>
              <a:t> </a:t>
            </a:r>
            <a:r>
              <a:rPr lang="es-ES" sz="1400" b="1">
                <a:solidFill>
                  <a:schemeClr val="accent1"/>
                </a:solidFill>
              </a:rPr>
              <a:t>MODULO DE PATRONES DE DISEÑO DE SOFTWARE 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- </a:t>
            </a:r>
            <a:r>
              <a:rPr lang="es-MX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¿Tipos de patrones ?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936EFD5-CAA9-494D-D8FE-7E3A0E1C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25289"/>
              </p:ext>
            </p:extLst>
          </p:nvPr>
        </p:nvGraphicFramePr>
        <p:xfrm>
          <a:off x="393700" y="1977852"/>
          <a:ext cx="11404600" cy="470628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769637">
                  <a:extLst>
                    <a:ext uri="{9D8B030D-6E8A-4147-A177-3AD203B41FA5}">
                      <a16:colId xmlns:a16="http://schemas.microsoft.com/office/drawing/2014/main" val="3381540057"/>
                    </a:ext>
                  </a:extLst>
                </a:gridCol>
                <a:gridCol w="3066585">
                  <a:extLst>
                    <a:ext uri="{9D8B030D-6E8A-4147-A177-3AD203B41FA5}">
                      <a16:colId xmlns:a16="http://schemas.microsoft.com/office/drawing/2014/main" val="1191314185"/>
                    </a:ext>
                  </a:extLst>
                </a:gridCol>
                <a:gridCol w="3178098">
                  <a:extLst>
                    <a:ext uri="{9D8B030D-6E8A-4147-A177-3AD203B41FA5}">
                      <a16:colId xmlns:a16="http://schemas.microsoft.com/office/drawing/2014/main" val="4088520786"/>
                    </a:ext>
                  </a:extLst>
                </a:gridCol>
                <a:gridCol w="3390280">
                  <a:extLst>
                    <a:ext uri="{9D8B030D-6E8A-4147-A177-3AD203B41FA5}">
                      <a16:colId xmlns:a16="http://schemas.microsoft.com/office/drawing/2014/main" val="3074948631"/>
                    </a:ext>
                  </a:extLst>
                </a:gridCol>
              </a:tblGrid>
              <a:tr h="4222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200" b="1" dirty="0"/>
                        <a:t>CRITERIO</a:t>
                      </a:r>
                    </a:p>
                  </a:txBody>
                  <a:tcPr marL="23908" marR="23908" marT="11954" marB="119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</a:rPr>
                        <a:t>PATRONES ARQUITECTÓNICOS</a:t>
                      </a:r>
                    </a:p>
                  </a:txBody>
                  <a:tcPr marL="23908" marR="23908" marT="11954" marB="1195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</a:rPr>
                        <a:t>PATRONES DE DISEÑO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</a:rPr>
                        <a:t>PATRONES DE DISEÑO ARQUITECTÓNICOS</a:t>
                      </a:r>
                    </a:p>
                  </a:txBody>
                  <a:tcPr marL="23908" marR="23908" marT="11954" marB="11954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523101"/>
                  </a:ext>
                </a:extLst>
              </a:tr>
              <a:tr h="7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Nivel de abstracción</a:t>
                      </a:r>
                      <a:endParaRPr lang="es-CO" sz="1200" dirty="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Alto nivel. Se ubican en la capa de </a:t>
                      </a:r>
                      <a:r>
                        <a:rPr lang="es-MX" sz="1200" b="1" dirty="0"/>
                        <a:t>arquitectura de sistema</a:t>
                      </a:r>
                      <a:r>
                        <a:rPr lang="es-MX" sz="1200" dirty="0"/>
                        <a:t> y definen la estructura global del software.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Nivel medio-bajo. Se centran en el </a:t>
                      </a:r>
                      <a:r>
                        <a:rPr lang="es-MX" sz="1200" b="1" dirty="0"/>
                        <a:t>diseño interno de componentes y clases</a:t>
                      </a:r>
                      <a:r>
                        <a:rPr lang="es-MX" sz="1200" dirty="0"/>
                        <a:t> dentro de una arquitectura ya definida.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Nivel intermedio-alto. Conectan </a:t>
                      </a:r>
                      <a:r>
                        <a:rPr lang="es-MX" sz="1200" b="1" dirty="0"/>
                        <a:t>aspectos estructurales</a:t>
                      </a:r>
                      <a:r>
                        <a:rPr lang="es-MX" sz="1200" dirty="0"/>
                        <a:t> de la arquitectura con </a:t>
                      </a:r>
                      <a:r>
                        <a:rPr lang="es-MX" sz="1200" b="1" dirty="0"/>
                        <a:t>decisiones de diseño</a:t>
                      </a:r>
                      <a:r>
                        <a:rPr lang="es-MX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58292"/>
                  </a:ext>
                </a:extLst>
              </a:tr>
              <a:tr h="7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/>
                        <a:t>Propósito principal</a:t>
                      </a:r>
                      <a:endParaRPr lang="es-CO" sz="120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Organizar el sistema en </a:t>
                      </a:r>
                      <a:r>
                        <a:rPr lang="es-MX" sz="1200" b="1" dirty="0"/>
                        <a:t>módulos o capas</a:t>
                      </a:r>
                      <a:r>
                        <a:rPr lang="es-MX" sz="1200" dirty="0"/>
                        <a:t> y definir </a:t>
                      </a:r>
                      <a:r>
                        <a:rPr lang="es-MX" sz="1200" b="1" dirty="0"/>
                        <a:t>cómo interactúan entre sí</a:t>
                      </a:r>
                      <a:r>
                        <a:rPr lang="es-MX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dirty="0"/>
                        <a:t>Resolver </a:t>
                      </a:r>
                      <a:r>
                        <a:rPr lang="es-CO" sz="1200" b="1" dirty="0"/>
                        <a:t>problemas recurrentes de interacción entre objetos o clases</a:t>
                      </a:r>
                      <a:r>
                        <a:rPr lang="es-CO" sz="1200" dirty="0"/>
                        <a:t> dentro de un módulo.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Traducir decisiones arquitectónicas en </a:t>
                      </a:r>
                      <a:r>
                        <a:rPr lang="es-MX" sz="1200" b="1" dirty="0"/>
                        <a:t>estructuras de diseño concretas</a:t>
                      </a:r>
                      <a:r>
                        <a:rPr lang="es-MX" sz="1200" dirty="0"/>
                        <a:t>, permitiendo una </a:t>
                      </a:r>
                      <a:r>
                        <a:rPr lang="es-MX" sz="1200" b="1" dirty="0"/>
                        <a:t>implementación consistente de la arquitectura</a:t>
                      </a:r>
                      <a:r>
                        <a:rPr lang="es-MX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03700"/>
                  </a:ext>
                </a:extLst>
              </a:tr>
              <a:tr h="675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 dirty="0"/>
                        <a:t>Enfoque estructural</a:t>
                      </a:r>
                      <a:endParaRPr lang="es-CO" sz="1200" dirty="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Define la </a:t>
                      </a:r>
                      <a:r>
                        <a:rPr lang="es-MX" sz="1200" b="1" dirty="0"/>
                        <a:t>macroestructura del sistema</a:t>
                      </a:r>
                      <a:r>
                        <a:rPr lang="es-MX" sz="1200" dirty="0"/>
                        <a:t> (capas, servicios, componentes distribuidos).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Define la </a:t>
                      </a:r>
                      <a:r>
                        <a:rPr lang="es-MX" sz="1200" b="1" dirty="0"/>
                        <a:t>microestructura de colaboración entre objetos</a:t>
                      </a:r>
                      <a:r>
                        <a:rPr lang="es-MX" sz="1200" dirty="0"/>
                        <a:t> (instanciación, composición, comunicación).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Define </a:t>
                      </a:r>
                      <a:r>
                        <a:rPr lang="es-MX" sz="1200" b="1" dirty="0"/>
                        <a:t>plantillas arquitectónicas reutilizables</a:t>
                      </a:r>
                      <a:r>
                        <a:rPr lang="es-MX" sz="1200" dirty="0"/>
                        <a:t> que guían el diseño de módulos o subsistemas bajo una arquitectura dada.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389965"/>
                  </a:ext>
                </a:extLst>
              </a:tr>
              <a:tr h="459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b="1"/>
                        <a:t>Momento de aplicación en el ciclo de vida</a:t>
                      </a:r>
                      <a:endParaRPr lang="es-MX" sz="120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Etapas tempranas: análisis arquitectónico y diseño de alto nivel.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Etapas intermedias: diseño detallado e implementación.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Etapas de transición: </a:t>
                      </a:r>
                      <a:r>
                        <a:rPr lang="es-MX" sz="1200" b="1" dirty="0"/>
                        <a:t>del diseño arquitectónico al diseño detallado</a:t>
                      </a:r>
                      <a:r>
                        <a:rPr lang="es-MX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93069"/>
                  </a:ext>
                </a:extLst>
              </a:tr>
              <a:tr h="60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/>
                        <a:t>Impacto principal</a:t>
                      </a:r>
                      <a:endParaRPr lang="es-CO" sz="120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Escalabilidad, interoperabilidad, rendimiento, despliegue y distribución.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Reutilización, flexibilidad, bajo acoplamiento, alta cohesión.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Consistencia arquitectónica, mantenibilidad y alineación entre arquitectura y código fuente.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31390"/>
                  </a:ext>
                </a:extLst>
              </a:tr>
              <a:tr h="459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/>
                        <a:t>Representación típica</a:t>
                      </a:r>
                      <a:endParaRPr lang="es-CO" sz="120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dirty="0"/>
                        <a:t>Diagramas de componentes, despliegue o vistas 4+1 de </a:t>
                      </a:r>
                      <a:r>
                        <a:rPr lang="es-CO" sz="1200" dirty="0" err="1"/>
                        <a:t>Kruchten</a:t>
                      </a:r>
                      <a:r>
                        <a:rPr lang="es-CO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200" dirty="0"/>
                        <a:t>Diagramas de clases y de secuencia UML.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dirty="0"/>
                        <a:t>Diagramas de módulos, paquetes y dependencias entre subsistemas.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418983"/>
                  </a:ext>
                </a:extLst>
              </a:tr>
              <a:tr h="675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b="1"/>
                        <a:t>Ejemplos clásicos</a:t>
                      </a:r>
                      <a:endParaRPr lang="es-CO" sz="1200"/>
                    </a:p>
                  </a:txBody>
                  <a:tcPr marL="23908" marR="23908" marT="11954" marB="119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dirty="0" err="1"/>
                        <a:t>Layers</a:t>
                      </a:r>
                      <a:r>
                        <a:rPr lang="es-CO" sz="1200" dirty="0"/>
                        <a:t>, Client-Server, </a:t>
                      </a:r>
                      <a:r>
                        <a:rPr lang="es-CO" sz="1200" dirty="0" err="1"/>
                        <a:t>Microkernel</a:t>
                      </a:r>
                      <a:r>
                        <a:rPr lang="es-CO" sz="1200" dirty="0"/>
                        <a:t>, </a:t>
                      </a:r>
                      <a:r>
                        <a:rPr lang="es-CO" sz="1200" dirty="0" err="1"/>
                        <a:t>Event-Driven</a:t>
                      </a:r>
                      <a:r>
                        <a:rPr lang="es-CO" sz="1200" dirty="0"/>
                        <a:t>, </a:t>
                      </a:r>
                      <a:r>
                        <a:rPr lang="es-CO" sz="1200" dirty="0" err="1"/>
                        <a:t>Microservices</a:t>
                      </a:r>
                      <a:r>
                        <a:rPr lang="es-CO" sz="1200" dirty="0"/>
                        <a:t>, </a:t>
                      </a:r>
                      <a:r>
                        <a:rPr lang="es-CO" sz="1200" dirty="0" err="1"/>
                        <a:t>Service-Oriented</a:t>
                      </a:r>
                      <a:r>
                        <a:rPr lang="es-CO" sz="1200" dirty="0"/>
                        <a:t> </a:t>
                      </a:r>
                      <a:r>
                        <a:rPr lang="es-CO" sz="1200" dirty="0" err="1"/>
                        <a:t>Architecture</a:t>
                      </a:r>
                      <a:r>
                        <a:rPr lang="es-CO" sz="1200" dirty="0"/>
                        <a:t> (SOA).</a:t>
                      </a:r>
                    </a:p>
                  </a:txBody>
                  <a:tcPr marL="23908" marR="23908" marT="11954" marB="1195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Factory Method, Singleton, Observer, Strategy, Adapter, Composite, Decorator, Command.</a:t>
                      </a:r>
                    </a:p>
                  </a:txBody>
                  <a:tcPr marL="23908" marR="23908" marT="11954" marB="11954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200" dirty="0"/>
                        <a:t>MVC, MVP, MVVM, </a:t>
                      </a:r>
                      <a:r>
                        <a:rPr lang="es-CO" sz="1200" dirty="0" err="1"/>
                        <a:t>Repository</a:t>
                      </a:r>
                      <a:r>
                        <a:rPr lang="es-CO" sz="1200" dirty="0"/>
                        <a:t>, DAO, CQRS, </a:t>
                      </a:r>
                      <a:r>
                        <a:rPr lang="es-CO" sz="1200" dirty="0" err="1"/>
                        <a:t>Domain</a:t>
                      </a:r>
                      <a:r>
                        <a:rPr lang="es-CO" sz="1200" dirty="0"/>
                        <a:t> </a:t>
                      </a:r>
                      <a:r>
                        <a:rPr lang="es-CO" sz="1200" dirty="0" err="1"/>
                        <a:t>Model</a:t>
                      </a:r>
                      <a:r>
                        <a:rPr lang="es-CO" sz="1200" dirty="0"/>
                        <a:t>, </a:t>
                      </a:r>
                      <a:r>
                        <a:rPr lang="es-CO" sz="1200" dirty="0" err="1"/>
                        <a:t>Dependency</a:t>
                      </a:r>
                      <a:r>
                        <a:rPr lang="es-CO" sz="1200" dirty="0"/>
                        <a:t> </a:t>
                      </a:r>
                      <a:r>
                        <a:rPr lang="es-CO" sz="1200" dirty="0" err="1"/>
                        <a:t>Injection</a:t>
                      </a:r>
                      <a:r>
                        <a:rPr lang="es-CO" sz="1200" dirty="0"/>
                        <a:t>.</a:t>
                      </a:r>
                    </a:p>
                  </a:txBody>
                  <a:tcPr marL="23908" marR="23908" marT="11954" marB="1195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884517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97B42E1-DB7C-1DF5-CB21-C9BE59ED641C}"/>
              </a:ext>
            </a:extLst>
          </p:cNvPr>
          <p:cNvSpPr txBox="1"/>
          <p:nvPr/>
        </p:nvSpPr>
        <p:spPr>
          <a:xfrm>
            <a:off x="5207620" y="1977852"/>
            <a:ext cx="3211551" cy="47062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233D8C-7C1C-BC97-DFAA-169651BB5C7E}"/>
              </a:ext>
            </a:extLst>
          </p:cNvPr>
          <p:cNvSpPr txBox="1"/>
          <p:nvPr/>
        </p:nvSpPr>
        <p:spPr>
          <a:xfrm>
            <a:off x="8419171" y="1977852"/>
            <a:ext cx="3379129" cy="47062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7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¿Tipos de patrones de diseño ?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FB4D90-7B65-4CCB-BE79-1C8ECF7CD891}"/>
              </a:ext>
            </a:extLst>
          </p:cNvPr>
          <p:cNvSpPr txBox="1"/>
          <p:nvPr/>
        </p:nvSpPr>
        <p:spPr>
          <a:xfrm>
            <a:off x="244698" y="1754557"/>
            <a:ext cx="3768493" cy="22159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s-MX" sz="2400" b="1" dirty="0"/>
          </a:p>
          <a:p>
            <a:pPr algn="ctr"/>
            <a:r>
              <a:rPr lang="es-MX" sz="2400" b="1" dirty="0"/>
              <a:t>Patrones Creacionales</a:t>
            </a:r>
          </a:p>
          <a:p>
            <a:pPr algn="ctr"/>
            <a:r>
              <a:rPr lang="es-MX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Controlar y abstraer el proceso de creación de objetos, evitando la dependencia directa de clases concretas.</a:t>
            </a:r>
          </a:p>
          <a:p>
            <a:pPr algn="ctr"/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5C7A141-4386-41B1-91BD-5AC2B988D32F}"/>
              </a:ext>
            </a:extLst>
          </p:cNvPr>
          <p:cNvSpPr txBox="1"/>
          <p:nvPr/>
        </p:nvSpPr>
        <p:spPr>
          <a:xfrm>
            <a:off x="4125951" y="1754556"/>
            <a:ext cx="3601844" cy="22159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s-MX" dirty="0"/>
          </a:p>
          <a:p>
            <a:pPr algn="ctr"/>
            <a:r>
              <a:rPr lang="es-MX" sz="2400" b="1" dirty="0"/>
              <a:t>Patrones Estructurales</a:t>
            </a:r>
          </a:p>
          <a:p>
            <a:pPr algn="ctr"/>
            <a:r>
              <a:rPr lang="es-MX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Definir </a:t>
            </a:r>
            <a:r>
              <a:rPr lang="es-MX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cómo se componen las clases y objetos</a:t>
            </a:r>
            <a:r>
              <a:rPr lang="es-MX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para formar estructuras más complejas, asegurando la extensibilidad y bajo acoplamiento.</a:t>
            </a:r>
          </a:p>
          <a:p>
            <a:pPr algn="ctr"/>
            <a:endParaRPr lang="es-CO" sz="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7A70476-DA0B-4068-A953-2D5920E40228}"/>
              </a:ext>
            </a:extLst>
          </p:cNvPr>
          <p:cNvSpPr txBox="1"/>
          <p:nvPr/>
        </p:nvSpPr>
        <p:spPr>
          <a:xfrm>
            <a:off x="7840555" y="1754556"/>
            <a:ext cx="3935141" cy="22390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s-MX" sz="1050" b="1" dirty="0"/>
          </a:p>
          <a:p>
            <a:pPr algn="ctr"/>
            <a:r>
              <a:rPr lang="es-MX" sz="2400" b="1" dirty="0"/>
              <a:t>Patrones De Comportamiento</a:t>
            </a:r>
          </a:p>
          <a:p>
            <a:pPr algn="ctr"/>
            <a:r>
              <a:rPr lang="es-MX" dirty="0">
                <a:solidFill>
                  <a:srgbClr val="FFFF00"/>
                </a:solidFill>
              </a:rPr>
              <a:t>Describir </a:t>
            </a:r>
            <a:r>
              <a:rPr lang="es-MX" b="1" dirty="0">
                <a:solidFill>
                  <a:srgbClr val="FFFF00"/>
                </a:solidFill>
              </a:rPr>
              <a:t>cómo los objetos interactúan y se comunican</a:t>
            </a:r>
            <a:r>
              <a:rPr lang="es-MX" dirty="0">
                <a:solidFill>
                  <a:srgbClr val="FFFF00"/>
                </a:solidFill>
              </a:rPr>
              <a:t> para  cumplir tareas, y la distribución eficiente de responsabilidades</a:t>
            </a:r>
          </a:p>
          <a:p>
            <a:pPr algn="ctr"/>
            <a:endParaRPr lang="es-MX" sz="200" dirty="0"/>
          </a:p>
          <a:p>
            <a:pPr algn="ctr"/>
            <a:endParaRPr lang="es-MX" sz="200" dirty="0"/>
          </a:p>
          <a:p>
            <a:pPr algn="ctr"/>
            <a:endParaRPr lang="es-MX" sz="200" dirty="0"/>
          </a:p>
          <a:p>
            <a:pPr algn="ctr"/>
            <a:endParaRPr lang="es-CO" sz="3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E3F505-B77B-66DD-A370-35E33621C152}"/>
              </a:ext>
            </a:extLst>
          </p:cNvPr>
          <p:cNvSpPr txBox="1"/>
          <p:nvPr/>
        </p:nvSpPr>
        <p:spPr>
          <a:xfrm>
            <a:off x="1025912" y="4170515"/>
            <a:ext cx="2652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Factory Method,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Abstract Factory,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Builder,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Prototype,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Singleton.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89CDE0-2484-BEDB-2F61-47B6CD01C65E}"/>
              </a:ext>
            </a:extLst>
          </p:cNvPr>
          <p:cNvSpPr txBox="1"/>
          <p:nvPr/>
        </p:nvSpPr>
        <p:spPr>
          <a:xfrm>
            <a:off x="5158679" y="4170515"/>
            <a:ext cx="16658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 err="1"/>
              <a:t>Adapter</a:t>
            </a:r>
            <a:r>
              <a:rPr lang="es-CO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/>
              <a:t>Bridge,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/>
              <a:t>Composite,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 err="1"/>
              <a:t>Decorator</a:t>
            </a:r>
            <a:r>
              <a:rPr lang="es-CO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 err="1"/>
              <a:t>Facade</a:t>
            </a:r>
            <a:r>
              <a:rPr lang="es-CO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 err="1"/>
              <a:t>Flyweight</a:t>
            </a:r>
            <a:r>
              <a:rPr lang="es-CO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/>
              <a:t>Proxy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8F7FED-C82F-0B27-0DC4-5EF349A2E83F}"/>
              </a:ext>
            </a:extLst>
          </p:cNvPr>
          <p:cNvSpPr txBox="1"/>
          <p:nvPr/>
        </p:nvSpPr>
        <p:spPr>
          <a:xfrm>
            <a:off x="7840555" y="4262846"/>
            <a:ext cx="39351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Chain of Responsibility,  Command,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Interpreter, Iterator,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Mediator, Memento,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Observer, State,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Strategy,  Template Method,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Visitor.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3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Recursos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C923A6-F1FB-4835-878D-5B4C81227CF3}"/>
              </a:ext>
            </a:extLst>
          </p:cNvPr>
          <p:cNvSpPr txBox="1"/>
          <p:nvPr/>
        </p:nvSpPr>
        <p:spPr>
          <a:xfrm>
            <a:off x="372534" y="1632077"/>
            <a:ext cx="11675533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3200" b="1" dirty="0"/>
              <a:t>Libros:</a:t>
            </a:r>
          </a:p>
          <a:p>
            <a:endParaRPr lang="es-MX" sz="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Patrones de diseño. Elementos de software orientado a objetos reutilizables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 Erich Gamma, Richard Helm, Ralph Johnson, John </a:t>
            </a:r>
            <a:r>
              <a:rPr lang="es-MX" sz="2300" dirty="0" err="1"/>
              <a:t>Vlissides</a:t>
            </a:r>
            <a:endParaRPr lang="es-MX" sz="2300" dirty="0"/>
          </a:p>
          <a:p>
            <a:endParaRPr lang="es-MX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Sumérgete en los patrones de diseño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</a:t>
            </a:r>
            <a:r>
              <a:rPr lang="es-CO" sz="2300" dirty="0"/>
              <a:t>Alexander Shvets</a:t>
            </a:r>
            <a:endParaRPr lang="es-CO" sz="2300" i="1" dirty="0"/>
          </a:p>
          <a:p>
            <a:endParaRPr lang="es-MX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Introducción a los patrones de diseño. Un enfoque practico</a:t>
            </a:r>
            <a:r>
              <a:rPr lang="es-MX" sz="2300" b="1" dirty="0"/>
              <a:t>”</a:t>
            </a:r>
          </a:p>
          <a:p>
            <a:r>
              <a:rPr lang="es-MX" sz="2300" dirty="0"/>
              <a:t>  </a:t>
            </a:r>
            <a:r>
              <a:rPr lang="es-CO" sz="2300" dirty="0"/>
              <a:t>Oscar Blancharte</a:t>
            </a:r>
          </a:p>
          <a:p>
            <a:endParaRPr lang="es-MX" sz="23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300" b="1" dirty="0"/>
              <a:t>“</a:t>
            </a:r>
            <a:r>
              <a:rPr lang="es-MX" sz="2300" b="1" i="1" dirty="0"/>
              <a:t>Patrones de diseño en java. Los 23 modelos de diseño: descripción y soluciones ilustradas </a:t>
            </a:r>
            <a:r>
              <a:rPr lang="es-MX" sz="2300" b="1" dirty="0"/>
              <a:t>”</a:t>
            </a:r>
            <a:r>
              <a:rPr lang="es-CO" sz="2300" dirty="0"/>
              <a:t> Lauren Debrauwer</a:t>
            </a:r>
            <a:endParaRPr lang="es-MX" sz="2300" dirty="0"/>
          </a:p>
        </p:txBody>
      </p:sp>
    </p:spTree>
    <p:extLst>
      <p:ext uri="{BB962C8B-B14F-4D97-AF65-F5344CB8AC3E}">
        <p14:creationId xmlns:p14="http://schemas.microsoft.com/office/powerpoint/2010/main" val="361542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/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723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995782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984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6493" y="1878579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Unidad 2. Patrones de diseño creacionales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869151" y="3266048"/>
            <a:ext cx="5006898" cy="31700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 de Patrón</a:t>
            </a:r>
          </a:p>
          <a:p>
            <a:pPr lvl="1"/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Clasificación de patrones de diseño.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Ventajas de los patrones de diseño.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Tipos de Patrones de Diseño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Patrones de Creación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Patrones Estructurales.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Patrones de Comportamiento.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5F8C31-EADE-4A22-9759-A35CBB4FC0A8}"/>
              </a:ext>
            </a:extLst>
          </p:cNvPr>
          <p:cNvSpPr/>
          <p:nvPr/>
        </p:nvSpPr>
        <p:spPr>
          <a:xfrm>
            <a:off x="6722533" y="0"/>
            <a:ext cx="546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MODULO DE PATRONES DE DISEÑO DE SOFTWARE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9445EAD-E530-46ED-A576-6EA284060C99}"/>
              </a:ext>
            </a:extLst>
          </p:cNvPr>
          <p:cNvSpPr/>
          <p:nvPr/>
        </p:nvSpPr>
        <p:spPr>
          <a:xfrm>
            <a:off x="1162948" y="2756883"/>
            <a:ext cx="55595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2.1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Factory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Factory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2.3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Singleton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2.4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Builder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Prototype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2.6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Inyeccion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dependencias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2.7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Uso de patrones en Spring y otros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frameworks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5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F46D4C-2423-4331-8827-3091DDA8E4B2}"/>
              </a:ext>
            </a:extLst>
          </p:cNvPr>
          <p:cNvSpPr txBox="1"/>
          <p:nvPr/>
        </p:nvSpPr>
        <p:spPr>
          <a:xfrm>
            <a:off x="482600" y="1914713"/>
            <a:ext cx="11218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/>
              <a:t>“</a:t>
            </a:r>
            <a:r>
              <a:rPr lang="es-MX" sz="2800" i="1" dirty="0"/>
              <a:t>Los </a:t>
            </a:r>
            <a:r>
              <a:rPr lang="es-MX" sz="2800" b="1" i="1" dirty="0"/>
              <a:t>patrones de diseño </a:t>
            </a:r>
            <a:r>
              <a:rPr lang="es-MX" sz="2800" i="1" dirty="0"/>
              <a:t>son soluciones habituales a problemas que ocurren con frecuencia en el diseño de software</a:t>
            </a:r>
            <a:r>
              <a:rPr lang="es-CO" sz="2800" b="1" i="1" dirty="0"/>
              <a:t>”</a:t>
            </a:r>
          </a:p>
          <a:p>
            <a:pPr algn="r"/>
            <a:r>
              <a:rPr lang="es-CO" sz="2800" b="1" dirty="0"/>
              <a:t>Alexander </a:t>
            </a:r>
            <a:r>
              <a:rPr lang="es-CO" sz="2800" b="1" dirty="0" err="1"/>
              <a:t>Shvets</a:t>
            </a:r>
            <a:endParaRPr lang="es-CO" sz="4000" b="1" i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14DA1C-EBD1-49E8-B5FC-24461DDD3131}"/>
              </a:ext>
            </a:extLst>
          </p:cNvPr>
          <p:cNvSpPr/>
          <p:nvPr/>
        </p:nvSpPr>
        <p:spPr>
          <a:xfrm>
            <a:off x="482600" y="3435531"/>
            <a:ext cx="112945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i="1" dirty="0"/>
              <a:t>“</a:t>
            </a:r>
            <a:r>
              <a:rPr lang="es-MX" sz="2800" i="1" dirty="0"/>
              <a:t>Soluciones conocidas y probadas cuyo diseño proviene de la experiencia de programadores .</a:t>
            </a:r>
            <a:r>
              <a:rPr lang="es-MX" sz="2800" b="1" i="1" dirty="0"/>
              <a:t>”</a:t>
            </a:r>
          </a:p>
          <a:p>
            <a:pPr algn="r"/>
            <a:r>
              <a:rPr lang="es-CO" sz="2800" b="1" dirty="0"/>
              <a:t>Lauren Debrauwer</a:t>
            </a:r>
            <a:endParaRPr lang="es-CO" sz="2800" b="1" i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645056D-4F91-4307-BB6B-D231B343B178}"/>
              </a:ext>
            </a:extLst>
          </p:cNvPr>
          <p:cNvSpPr/>
          <p:nvPr/>
        </p:nvSpPr>
        <p:spPr>
          <a:xfrm>
            <a:off x="482600" y="5017619"/>
            <a:ext cx="11294534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sz="2800" b="1" i="1" dirty="0"/>
              <a:t>“</a:t>
            </a:r>
            <a:r>
              <a:rPr lang="es-MX" sz="2800" i="1" dirty="0"/>
              <a:t>Es la solución a un problema de diseño, comprobado, reutilizable, que deben poder utilizar para resolver problemas parecidos en contextos diferentes.</a:t>
            </a:r>
            <a:r>
              <a:rPr lang="es-MX" sz="2800" b="1" i="1" dirty="0"/>
              <a:t>”</a:t>
            </a:r>
          </a:p>
          <a:p>
            <a:pPr algn="r"/>
            <a:r>
              <a:rPr lang="es-CO" sz="2800" b="1" dirty="0"/>
              <a:t>Orcar Blancarte</a:t>
            </a:r>
            <a:endParaRPr lang="es-CO" sz="2800" b="1" i="1" dirty="0"/>
          </a:p>
        </p:txBody>
      </p:sp>
    </p:spTree>
    <p:extLst>
      <p:ext uri="{BB962C8B-B14F-4D97-AF65-F5344CB8AC3E}">
        <p14:creationId xmlns:p14="http://schemas.microsoft.com/office/powerpoint/2010/main" val="308437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E0B38-D8D1-44BD-E2D4-941F18362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4E5163B-EE5E-8F01-64DD-6D5A69C9A8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42F6D3E-359A-40C6-04AF-9F524ACCF2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CAFCE96-E364-4A7B-D512-383B5C70A8AE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B90B92-1149-937D-B5A7-43A9106C2ADC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F4DA2F-9964-8A25-194D-365C4587BDB3}"/>
              </a:ext>
            </a:extLst>
          </p:cNvPr>
          <p:cNvSpPr txBox="1"/>
          <p:nvPr/>
        </p:nvSpPr>
        <p:spPr>
          <a:xfrm>
            <a:off x="96665" y="1674674"/>
            <a:ext cx="6582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“Cada patrón describe un problema que ocurre repetidamente en nuestro entorno y la esencia de la solución a ese problema, de tal manera que se puede usar esa solución un millón de veces sin hacerlo de la misma forma dos veces.”</a:t>
            </a:r>
          </a:p>
          <a:p>
            <a:pPr algn="r"/>
            <a:r>
              <a:rPr lang="es-MX" sz="1600" b="1" dirty="0"/>
              <a:t>— Christopher Alexander (1977)</a:t>
            </a:r>
            <a:endParaRPr lang="es-CO" sz="1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CFF075-8E01-955E-6187-F67A500BC6A1}"/>
              </a:ext>
            </a:extLst>
          </p:cNvPr>
          <p:cNvSpPr txBox="1"/>
          <p:nvPr/>
        </p:nvSpPr>
        <p:spPr>
          <a:xfrm>
            <a:off x="244698" y="3356427"/>
            <a:ext cx="6434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Documentación de patrones de diseño</a:t>
            </a:r>
            <a:endParaRPr lang="es-MX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1CABDCF-7D98-4252-E01D-1086EF795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26997"/>
              </p:ext>
            </p:extLst>
          </p:nvPr>
        </p:nvGraphicFramePr>
        <p:xfrm>
          <a:off x="244698" y="3725760"/>
          <a:ext cx="6434883" cy="295837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67973">
                  <a:extLst>
                    <a:ext uri="{9D8B030D-6E8A-4147-A177-3AD203B41FA5}">
                      <a16:colId xmlns:a16="http://schemas.microsoft.com/office/drawing/2014/main" val="1126293126"/>
                    </a:ext>
                  </a:extLst>
                </a:gridCol>
                <a:gridCol w="4766910">
                  <a:extLst>
                    <a:ext uri="{9D8B030D-6E8A-4147-A177-3AD203B41FA5}">
                      <a16:colId xmlns:a16="http://schemas.microsoft.com/office/drawing/2014/main" val="73019669"/>
                    </a:ext>
                  </a:extLst>
                </a:gridCol>
              </a:tblGrid>
              <a:tr h="580934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Nombre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b="0" dirty="0"/>
                        <a:t>Término identificador que permite referirse al patrón de forma común y compartida (p. ej., </a:t>
                      </a:r>
                      <a:r>
                        <a:rPr lang="es-MX" sz="1400" b="0" dirty="0" err="1"/>
                        <a:t>Observer</a:t>
                      </a:r>
                      <a:r>
                        <a:rPr lang="es-MX" sz="1400" b="0" dirty="0"/>
                        <a:t>, Factory </a:t>
                      </a:r>
                      <a:r>
                        <a:rPr lang="es-MX" sz="1400" b="0" dirty="0" err="1"/>
                        <a:t>Method</a:t>
                      </a:r>
                      <a:r>
                        <a:rPr lang="es-MX" sz="1400" b="0" dirty="0"/>
                        <a:t>).</a:t>
                      </a:r>
                      <a:endParaRPr lang="es-CO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60558"/>
                  </a:ext>
                </a:extLst>
              </a:tr>
              <a:tr h="408805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Problema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el tipo de situación o dificultad de diseño que el patrón resuelve.</a:t>
                      </a:r>
                      <a:endParaRPr lang="es-C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61352"/>
                  </a:ext>
                </a:extLst>
              </a:tr>
              <a:tr h="242409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Contexto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las circunstancias en las que el problema aparece.</a:t>
                      </a:r>
                      <a:endParaRPr lang="es-C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141191"/>
                  </a:ext>
                </a:extLst>
              </a:tr>
              <a:tr h="412095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Solución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descripción abstracta de cómo las clases u objetos colaboran para resolver el problema.</a:t>
                      </a:r>
                      <a:endParaRPr lang="es-C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05603"/>
                  </a:ext>
                </a:extLst>
              </a:tr>
              <a:tr h="408805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Consecuencia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ventajas, desventajas y </a:t>
                      </a:r>
                      <a:r>
                        <a:rPr lang="es-MX" sz="1400" dirty="0" err="1"/>
                        <a:t>trade-offs</a:t>
                      </a:r>
                      <a:r>
                        <a:rPr lang="es-MX" sz="1400" dirty="0"/>
                        <a:t> que implica la aplicación del patrón.</a:t>
                      </a:r>
                      <a:endParaRPr lang="es-C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61647"/>
                  </a:ext>
                </a:extLst>
              </a:tr>
              <a:tr h="503935">
                <a:tc>
                  <a:txBody>
                    <a:bodyPr/>
                    <a:lstStyle/>
                    <a:p>
                      <a:pPr lvl="0" algn="ctr"/>
                      <a:r>
                        <a:rPr lang="es-MX" sz="1400" b="1" dirty="0"/>
                        <a:t>Diagrama UML y Ejemplos de uso</a:t>
                      </a:r>
                      <a:endParaRPr lang="es-CO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Representación visual y código de referencia.</a:t>
                      </a:r>
                      <a:endParaRPr lang="es-C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972891"/>
                  </a:ext>
                </a:extLst>
              </a:tr>
            </a:tbl>
          </a:graphicData>
        </a:graphic>
      </p:graphicFrame>
      <p:grpSp>
        <p:nvGrpSpPr>
          <p:cNvPr id="21" name="Grupo 20">
            <a:extLst>
              <a:ext uri="{FF2B5EF4-FFF2-40B4-BE49-F238E27FC236}">
                <a16:creationId xmlns:a16="http://schemas.microsoft.com/office/drawing/2014/main" id="{5B50B36D-F624-1E6C-27ED-C56C4EC114D0}"/>
              </a:ext>
            </a:extLst>
          </p:cNvPr>
          <p:cNvGrpSpPr/>
          <p:nvPr/>
        </p:nvGrpSpPr>
        <p:grpSpPr>
          <a:xfrm>
            <a:off x="6969512" y="2721114"/>
            <a:ext cx="4977790" cy="3088542"/>
            <a:chOff x="6969512" y="2721114"/>
            <a:chExt cx="4977790" cy="3088542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1495DA4-01D1-2AA2-8E19-DE3154A7F609}"/>
                </a:ext>
              </a:extLst>
            </p:cNvPr>
            <p:cNvSpPr txBox="1"/>
            <p:nvPr/>
          </p:nvSpPr>
          <p:spPr>
            <a:xfrm>
              <a:off x="6969512" y="2721114"/>
              <a:ext cx="4977790" cy="70788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 dirty="0">
                  <a:solidFill>
                    <a:schemeClr val="bg1"/>
                  </a:solidFill>
                </a:rPr>
                <a:t>Es común confundir los patrones con otros conceptos del desarrollo.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3FE2E4E-4ADF-F71F-7019-D91A009F1A4F}"/>
                </a:ext>
              </a:extLst>
            </p:cNvPr>
            <p:cNvGrpSpPr/>
            <p:nvPr/>
          </p:nvGrpSpPr>
          <p:grpSpPr>
            <a:xfrm>
              <a:off x="7064712" y="3639513"/>
              <a:ext cx="4882590" cy="2170143"/>
              <a:chOff x="526227" y="2037032"/>
              <a:chExt cx="6127594" cy="2170143"/>
            </a:xfrm>
            <a:solidFill>
              <a:schemeClr val="bg1"/>
            </a:solidFill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001C4D4-6C79-1091-3964-55FEEA9CB703}"/>
                  </a:ext>
                </a:extLst>
              </p:cNvPr>
              <p:cNvSpPr txBox="1"/>
              <p:nvPr/>
            </p:nvSpPr>
            <p:spPr>
              <a:xfrm>
                <a:off x="526227" y="2037032"/>
                <a:ext cx="6127594" cy="3693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s-MX" dirty="0"/>
                  <a:t>❌ Un fragmento de código o librería reutilizable</a:t>
                </a:r>
                <a:endParaRPr lang="es-CO" dirty="0"/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320F16-9C77-D18D-EF75-5681BD26154C}"/>
                  </a:ext>
                </a:extLst>
              </p:cNvPr>
              <p:cNvSpPr txBox="1"/>
              <p:nvPr/>
            </p:nvSpPr>
            <p:spPr>
              <a:xfrm>
                <a:off x="526227" y="2519476"/>
                <a:ext cx="5484280" cy="3693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❌ Una receta rígida o algoritmo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89A1ACB-4876-455E-D222-A69E8896B602}"/>
                  </a:ext>
                </a:extLst>
              </p:cNvPr>
              <p:cNvSpPr txBox="1"/>
              <p:nvPr/>
            </p:nvSpPr>
            <p:spPr>
              <a:xfrm>
                <a:off x="526227" y="3001920"/>
                <a:ext cx="6127594" cy="3693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❌ </a:t>
                </a:r>
                <a:r>
                  <a:rPr lang="es-CO" b="1" dirty="0"/>
                  <a:t>Un patrón arquitectónico</a:t>
                </a:r>
                <a:endParaRPr lang="es-CO" dirty="0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430E09D-85CF-4346-5F59-1B5108CB3A11}"/>
                  </a:ext>
                </a:extLst>
              </p:cNvPr>
              <p:cNvSpPr txBox="1"/>
              <p:nvPr/>
            </p:nvSpPr>
            <p:spPr>
              <a:xfrm>
                <a:off x="526227" y="3411953"/>
                <a:ext cx="6127594" cy="3693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❌ Una característica del lenguaje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E020FC00-56CB-F59E-5E16-9FC95580097E}"/>
                  </a:ext>
                </a:extLst>
              </p:cNvPr>
              <p:cNvSpPr txBox="1"/>
              <p:nvPr/>
            </p:nvSpPr>
            <p:spPr>
              <a:xfrm>
                <a:off x="526227" y="3837843"/>
                <a:ext cx="6127594" cy="3693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❌ </a:t>
                </a:r>
                <a:r>
                  <a:rPr lang="es-CO" b="1" dirty="0"/>
                  <a:t>Un requisito obligatorio (patternitis)</a:t>
                </a:r>
                <a:endParaRPr lang="es-CO" dirty="0"/>
              </a:p>
            </p:txBody>
          </p:sp>
        </p:grp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E6D6880-4207-8F7D-F4A3-63BD4F93B17C}"/>
              </a:ext>
            </a:extLst>
          </p:cNvPr>
          <p:cNvSpPr txBox="1"/>
          <p:nvPr/>
        </p:nvSpPr>
        <p:spPr>
          <a:xfrm>
            <a:off x="7989906" y="2190918"/>
            <a:ext cx="303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no es un patrón?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68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43D1A-9BDC-A1F8-7823-BD915389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43532B1-82E0-8667-F85D-1A15AAA266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E774AC-25C5-5A7D-7FC5-2A9268718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739B277-4B38-5743-4185-6D84EC24AAF3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B5E619-A4A3-010A-621C-A88964A7EA5F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Importancia y limitaciones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C0D612-D20C-9AE9-261B-901132166F2B}"/>
              </a:ext>
            </a:extLst>
          </p:cNvPr>
          <p:cNvSpPr txBox="1"/>
          <p:nvPr/>
        </p:nvSpPr>
        <p:spPr>
          <a:xfrm>
            <a:off x="6540605" y="2179288"/>
            <a:ext cx="523652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Limitaciones de los patrones</a:t>
            </a:r>
            <a:endParaRPr lang="es-CO" sz="2000" b="1" dirty="0">
              <a:solidFill>
                <a:schemeClr val="bg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AD31B08-2C25-9372-E748-3983B8CB752A}"/>
              </a:ext>
            </a:extLst>
          </p:cNvPr>
          <p:cNvGrpSpPr/>
          <p:nvPr/>
        </p:nvGrpSpPr>
        <p:grpSpPr>
          <a:xfrm>
            <a:off x="6557713" y="3048696"/>
            <a:ext cx="6127594" cy="2170143"/>
            <a:chOff x="526227" y="2037032"/>
            <a:chExt cx="6127594" cy="217014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70A4021-C5D3-B015-2E56-7AB2DA1E2110}"/>
                </a:ext>
              </a:extLst>
            </p:cNvPr>
            <p:cNvSpPr txBox="1"/>
            <p:nvPr/>
          </p:nvSpPr>
          <p:spPr>
            <a:xfrm>
              <a:off x="526227" y="2037032"/>
              <a:ext cx="6127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dirty="0"/>
                <a:t>❌ </a:t>
              </a:r>
              <a:r>
                <a:rPr lang="es-CO" dirty="0"/>
                <a:t>Posible </a:t>
              </a:r>
              <a:r>
                <a:rPr lang="es-CO" dirty="0" err="1"/>
                <a:t>sobreingeniería</a:t>
              </a:r>
              <a:r>
                <a:rPr lang="es-CO" dirty="0"/>
                <a:t> (</a:t>
              </a:r>
              <a:r>
                <a:rPr lang="es-CO" dirty="0" err="1"/>
                <a:t>overengineering</a:t>
              </a:r>
              <a:r>
                <a:rPr lang="es-CO" dirty="0"/>
                <a:t>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1E8DF27-3DB4-F30E-5C5E-CCEEB76450F4}"/>
                </a:ext>
              </a:extLst>
            </p:cNvPr>
            <p:cNvSpPr txBox="1"/>
            <p:nvPr/>
          </p:nvSpPr>
          <p:spPr>
            <a:xfrm>
              <a:off x="526227" y="2519476"/>
              <a:ext cx="5484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/>
                <a:t>❌ Curva de aprendizaje elevada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949AB31-8AA7-5E2D-5F4F-F64C1E26E2CB}"/>
                </a:ext>
              </a:extLst>
            </p:cNvPr>
            <p:cNvSpPr txBox="1"/>
            <p:nvPr/>
          </p:nvSpPr>
          <p:spPr>
            <a:xfrm>
              <a:off x="526227" y="3001920"/>
              <a:ext cx="6127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/>
                <a:t>❌ </a:t>
              </a:r>
              <a:r>
                <a:rPr lang="es-MX" dirty="0"/>
                <a:t>Aumento de la cantidad de clases y abstracciones</a:t>
              </a:r>
              <a:endParaRPr lang="es-CO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04FB132A-B905-6930-159E-A621C2639224}"/>
                </a:ext>
              </a:extLst>
            </p:cNvPr>
            <p:cNvSpPr txBox="1"/>
            <p:nvPr/>
          </p:nvSpPr>
          <p:spPr>
            <a:xfrm>
              <a:off x="526227" y="3411953"/>
              <a:ext cx="6127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/>
                <a:t>❌ Falsa sensación de universalidad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DCE60E03-0A55-CAB8-2947-E348C3B3CBE4}"/>
                </a:ext>
              </a:extLst>
            </p:cNvPr>
            <p:cNvSpPr txBox="1"/>
            <p:nvPr/>
          </p:nvSpPr>
          <p:spPr>
            <a:xfrm>
              <a:off x="526227" y="3837843"/>
              <a:ext cx="6127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/>
                <a:t>❌ </a:t>
              </a:r>
              <a:r>
                <a:rPr lang="es-MX" dirty="0"/>
                <a:t>Pérdida de rendimiento en algunos casos</a:t>
              </a:r>
              <a:endParaRPr lang="es-CO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7E8F36C-5F65-1BDA-D86E-D67E30D4B2B0}"/>
              </a:ext>
            </a:extLst>
          </p:cNvPr>
          <p:cNvSpPr txBox="1"/>
          <p:nvPr/>
        </p:nvSpPr>
        <p:spPr>
          <a:xfrm>
            <a:off x="6557713" y="5231629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❌ </a:t>
            </a:r>
            <a:r>
              <a:rPr lang="pt-BR" dirty="0" err="1"/>
              <a:t>Dependencia</a:t>
            </a:r>
            <a:r>
              <a:rPr lang="pt-BR" dirty="0"/>
              <a:t> cultural o de paradigma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BC1DF8-48E7-4284-D8C8-363258D92F46}"/>
              </a:ext>
            </a:extLst>
          </p:cNvPr>
          <p:cNvSpPr txBox="1"/>
          <p:nvPr/>
        </p:nvSpPr>
        <p:spPr>
          <a:xfrm>
            <a:off x="244698" y="2590115"/>
            <a:ext cx="5563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Son una pieza fundamental en la madurez profesional del ingeniero de software</a:t>
            </a:r>
            <a:endParaRPr lang="es-CO" sz="1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4550AF-B244-2368-9427-2563D6931860}"/>
              </a:ext>
            </a:extLst>
          </p:cNvPr>
          <p:cNvSpPr txBox="1"/>
          <p:nvPr/>
        </p:nvSpPr>
        <p:spPr>
          <a:xfrm>
            <a:off x="471458" y="2179288"/>
            <a:ext cx="5624542" cy="40011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b="1" dirty="0"/>
              <a:t>Importancia de los patrones de diseño</a:t>
            </a:r>
            <a:endParaRPr lang="es-CO" sz="20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B6699C-A3A2-7BF6-0638-835B78169F9D}"/>
              </a:ext>
            </a:extLst>
          </p:cNvPr>
          <p:cNvSpPr txBox="1"/>
          <p:nvPr/>
        </p:nvSpPr>
        <p:spPr>
          <a:xfrm>
            <a:off x="815990" y="3377940"/>
            <a:ext cx="525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Reutilización del conocimiento y experiencia</a:t>
            </a:r>
            <a:endParaRPr lang="es-CO" dirty="0"/>
          </a:p>
        </p:txBody>
      </p:sp>
      <p:pic>
        <p:nvPicPr>
          <p:cNvPr id="20" name="Gráfico 19" descr="Marca de insignia1 con relleno sólido">
            <a:extLst>
              <a:ext uri="{FF2B5EF4-FFF2-40B4-BE49-F238E27FC236}">
                <a16:creationId xmlns:a16="http://schemas.microsoft.com/office/drawing/2014/main" id="{D001FF07-94A1-AD45-E64A-5ACAD3A23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3364072"/>
            <a:ext cx="397068" cy="39706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938789-11AA-3520-E898-A655E5D8D9DC}"/>
              </a:ext>
            </a:extLst>
          </p:cNvPr>
          <p:cNvSpPr txBox="1"/>
          <p:nvPr/>
        </p:nvSpPr>
        <p:spPr>
          <a:xfrm>
            <a:off x="815990" y="3788766"/>
            <a:ext cx="499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Mejoran la comunicación entre desarrolladores</a:t>
            </a:r>
            <a:endParaRPr lang="es-CO" dirty="0"/>
          </a:p>
        </p:txBody>
      </p:sp>
      <p:pic>
        <p:nvPicPr>
          <p:cNvPr id="25" name="Gráfico 24" descr="Marca de insignia1 con relleno sólido">
            <a:extLst>
              <a:ext uri="{FF2B5EF4-FFF2-40B4-BE49-F238E27FC236}">
                <a16:creationId xmlns:a16="http://schemas.microsoft.com/office/drawing/2014/main" id="{9D819FF4-B657-1FC5-4A1B-3781EAAAF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3785038"/>
            <a:ext cx="397068" cy="397068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209EDF4-526D-B01C-5210-74B8B7B4A172}"/>
              </a:ext>
            </a:extLst>
          </p:cNvPr>
          <p:cNvSpPr txBox="1"/>
          <p:nvPr/>
        </p:nvSpPr>
        <p:spPr>
          <a:xfrm>
            <a:off x="815990" y="4166302"/>
            <a:ext cx="499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Fomentan la extensibilidad y mantenibilidad</a:t>
            </a:r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5EC2EE-B298-E882-024C-15C49DC6C9B7}"/>
              </a:ext>
            </a:extLst>
          </p:cNvPr>
          <p:cNvSpPr txBox="1"/>
          <p:nvPr/>
        </p:nvSpPr>
        <p:spPr>
          <a:xfrm>
            <a:off x="815990" y="4578305"/>
            <a:ext cx="499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Reducen errores conceptuales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66373C5-871D-861C-0823-F56996BDC2E2}"/>
              </a:ext>
            </a:extLst>
          </p:cNvPr>
          <p:cNvSpPr txBox="1"/>
          <p:nvPr/>
        </p:nvSpPr>
        <p:spPr>
          <a:xfrm>
            <a:off x="815990" y="5001823"/>
            <a:ext cx="499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Sirven como puente entre la teoría y la práctica</a:t>
            </a:r>
            <a:endParaRPr lang="es-CO" dirty="0"/>
          </a:p>
        </p:txBody>
      </p:sp>
      <p:pic>
        <p:nvPicPr>
          <p:cNvPr id="34" name="Gráfico 33" descr="Marca de insignia1 con relleno sólido">
            <a:extLst>
              <a:ext uri="{FF2B5EF4-FFF2-40B4-BE49-F238E27FC236}">
                <a16:creationId xmlns:a16="http://schemas.microsoft.com/office/drawing/2014/main" id="{5CBD784D-C915-F8E7-1CCC-8F38E022A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4206004"/>
            <a:ext cx="397068" cy="397068"/>
          </a:xfrm>
          <a:prstGeom prst="rect">
            <a:avLst/>
          </a:prstGeom>
        </p:spPr>
      </p:pic>
      <p:pic>
        <p:nvPicPr>
          <p:cNvPr id="39" name="Gráfico 38" descr="Marca de insignia1 con relleno sólido">
            <a:extLst>
              <a:ext uri="{FF2B5EF4-FFF2-40B4-BE49-F238E27FC236}">
                <a16:creationId xmlns:a16="http://schemas.microsoft.com/office/drawing/2014/main" id="{96076AA2-1D4A-364B-0B58-6015C49DE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4594603"/>
            <a:ext cx="397068" cy="397068"/>
          </a:xfrm>
          <a:prstGeom prst="rect">
            <a:avLst/>
          </a:prstGeom>
        </p:spPr>
      </p:pic>
      <p:pic>
        <p:nvPicPr>
          <p:cNvPr id="42" name="Gráfico 41" descr="Marca de insignia1 con relleno sólido">
            <a:extLst>
              <a:ext uri="{FF2B5EF4-FFF2-40B4-BE49-F238E27FC236}">
                <a16:creationId xmlns:a16="http://schemas.microsoft.com/office/drawing/2014/main" id="{9A862A72-87C6-CFE8-09D4-456B0A2F9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5010039"/>
            <a:ext cx="397068" cy="39706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E30FD9EE-9719-D5C3-4E7E-044901D508E9}"/>
              </a:ext>
            </a:extLst>
          </p:cNvPr>
          <p:cNvSpPr txBox="1"/>
          <p:nvPr/>
        </p:nvSpPr>
        <p:spPr>
          <a:xfrm>
            <a:off x="815990" y="5416295"/>
            <a:ext cx="53971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dirty="0"/>
              <a:t>Son esenciales en la enseñanza y la ingeniería avanzada</a:t>
            </a:r>
            <a:endParaRPr lang="es-CO" dirty="0"/>
          </a:p>
        </p:txBody>
      </p:sp>
      <p:pic>
        <p:nvPicPr>
          <p:cNvPr id="44" name="Gráfico 43" descr="Marca de insignia1 con relleno sólido">
            <a:extLst>
              <a:ext uri="{FF2B5EF4-FFF2-40B4-BE49-F238E27FC236}">
                <a16:creationId xmlns:a16="http://schemas.microsoft.com/office/drawing/2014/main" id="{A985A268-2CDA-6106-FFE5-E11E3B279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58" y="5388559"/>
            <a:ext cx="397068" cy="3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0" grpId="0"/>
      <p:bldP spid="15" grpId="0" animBg="1"/>
      <p:bldP spid="17" grpId="0"/>
      <p:bldP spid="23" grpId="0"/>
      <p:bldP spid="27" grpId="0"/>
      <p:bldP spid="30" grpId="0"/>
      <p:bldP spid="32" grpId="0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2. INTRODUCCIÓN A LOS PATRONES DE DISEÑO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Patrón de diseño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¿Un poco de historia?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A3A5C25-A700-4394-94FD-FC8F2CB8E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254810"/>
              </p:ext>
            </p:extLst>
          </p:nvPr>
        </p:nvGraphicFramePr>
        <p:xfrm>
          <a:off x="167476" y="2675467"/>
          <a:ext cx="10083428" cy="418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5B37C79-893A-4F40-9461-FF10CD39AC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276" y="1633073"/>
            <a:ext cx="877344" cy="12902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185CE2-3072-4E26-9D1D-483C19AAB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6620" y="1805945"/>
            <a:ext cx="944468" cy="9444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001110-EB86-4B4C-ABED-FCB7C4D8F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676" y="1633073"/>
            <a:ext cx="894032" cy="129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02D585-4ABF-4D64-82FB-B4BC79FECD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5268" y="1719509"/>
            <a:ext cx="2521464" cy="11173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3D6B9F-07B6-45DF-858B-B1577E511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6747579" y="1939033"/>
            <a:ext cx="1218305" cy="8514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5A8502-7624-46F0-B558-D0838B53EC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5495" y="1719509"/>
            <a:ext cx="1705404" cy="21478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E61C6C4-6710-47D4-BF5C-33EEE5A0E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2202" y="4210869"/>
            <a:ext cx="2402322" cy="10682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3E33978-A646-9FD4-2AE8-414E0737B7C2}"/>
              </a:ext>
            </a:extLst>
          </p:cNvPr>
          <p:cNvSpPr txBox="1"/>
          <p:nvPr/>
        </p:nvSpPr>
        <p:spPr>
          <a:xfrm>
            <a:off x="724276" y="6196042"/>
            <a:ext cx="419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accent2">
                    <a:lumMod val="75000"/>
                  </a:schemeClr>
                </a:solidFill>
              </a:rPr>
              <a:t>Soluciones reutilizables a problemas recurrentes dentro de un contexto dado.</a:t>
            </a:r>
            <a:endParaRPr lang="es-CO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FF5F523-BC75-FF4E-017F-B0B6BCC29EE5}"/>
              </a:ext>
            </a:extLst>
          </p:cNvPr>
          <p:cNvSpPr txBox="1"/>
          <p:nvPr/>
        </p:nvSpPr>
        <p:spPr>
          <a:xfrm>
            <a:off x="5908081" y="5663950"/>
            <a:ext cx="23549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accent6"/>
                </a:solidFill>
              </a:rPr>
              <a:t>Comunicación entre desarrolladores y fomentar la reutilización del conocimiento</a:t>
            </a:r>
            <a:endParaRPr lang="es-CO" sz="1400" dirty="0">
              <a:solidFill>
                <a:schemeClr val="accent6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5E721D9-E910-F367-761B-7B4648AE9851}"/>
              </a:ext>
            </a:extLst>
          </p:cNvPr>
          <p:cNvSpPr txBox="1"/>
          <p:nvPr/>
        </p:nvSpPr>
        <p:spPr>
          <a:xfrm>
            <a:off x="8837102" y="5386951"/>
            <a:ext cx="318742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Los patrones se convierten en una </a:t>
            </a:r>
            <a:r>
              <a:rPr lang="es-MX" sz="1600" b="1" dirty="0">
                <a:solidFill>
                  <a:srgbClr val="FF0000"/>
                </a:solidFill>
              </a:rPr>
              <a:t>unidad de conocimiento de diseño reutilizable</a:t>
            </a:r>
            <a:r>
              <a:rPr lang="es-MX" sz="1600" dirty="0">
                <a:solidFill>
                  <a:srgbClr val="FF0000"/>
                </a:solidFill>
              </a:rPr>
              <a:t>,</a:t>
            </a:r>
            <a:endParaRPr lang="es-CO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</TotalTime>
  <Words>1515</Words>
  <Application>Microsoft Office PowerPoint</Application>
  <PresentationFormat>Panorámica</PresentationFormat>
  <Paragraphs>226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411</cp:revision>
  <dcterms:created xsi:type="dcterms:W3CDTF">2020-04-21T17:48:51Z</dcterms:created>
  <dcterms:modified xsi:type="dcterms:W3CDTF">2025-11-13T02:46:10Z</dcterms:modified>
</cp:coreProperties>
</file>